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diagrams/data25.xml" ContentType="application/vnd.openxmlformats-officedocument.drawingml.diagramData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drawing2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sldIdLst>
    <p:sldId id="324" r:id="rId2"/>
    <p:sldId id="337" r:id="rId3"/>
    <p:sldId id="338" r:id="rId4"/>
    <p:sldId id="339" r:id="rId5"/>
    <p:sldId id="341" r:id="rId6"/>
    <p:sldId id="340" r:id="rId7"/>
    <p:sldId id="384" r:id="rId8"/>
    <p:sldId id="385" r:id="rId9"/>
    <p:sldId id="386" r:id="rId10"/>
    <p:sldId id="387" r:id="rId11"/>
    <p:sldId id="388" r:id="rId12"/>
    <p:sldId id="389" r:id="rId13"/>
    <p:sldId id="390" r:id="rId14"/>
    <p:sldId id="391" r:id="rId15"/>
    <p:sldId id="392" r:id="rId16"/>
    <p:sldId id="393" r:id="rId17"/>
    <p:sldId id="394" r:id="rId18"/>
    <p:sldId id="395" r:id="rId19"/>
    <p:sldId id="396" r:id="rId20"/>
    <p:sldId id="397" r:id="rId21"/>
    <p:sldId id="398" r:id="rId22"/>
    <p:sldId id="399" r:id="rId23"/>
    <p:sldId id="400" r:id="rId24"/>
    <p:sldId id="401" r:id="rId25"/>
    <p:sldId id="402" r:id="rId26"/>
    <p:sldId id="403" r:id="rId27"/>
    <p:sldId id="404" r:id="rId28"/>
    <p:sldId id="405" r:id="rId29"/>
    <p:sldId id="376" r:id="rId30"/>
    <p:sldId id="378" r:id="rId31"/>
    <p:sldId id="380" r:id="rId32"/>
    <p:sldId id="381" r:id="rId33"/>
    <p:sldId id="373" r:id="rId34"/>
    <p:sldId id="406" r:id="rId35"/>
    <p:sldId id="407" r:id="rId36"/>
    <p:sldId id="408" r:id="rId37"/>
    <p:sldId id="383" r:id="rId38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0FF00"/>
    <a:srgbClr val="FFFF00"/>
    <a:srgbClr val="1208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684" autoAdjust="0"/>
    <p:restoredTop sz="90929"/>
  </p:normalViewPr>
  <p:slideViewPr>
    <p:cSldViewPr>
      <p:cViewPr>
        <p:scale>
          <a:sx n="97" d="100"/>
          <a:sy n="97" d="100"/>
        </p:scale>
        <p:origin x="-108" y="-1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0B51A4A-FF93-4C3C-A5D9-820482A0D300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l-NL"/>
        </a:p>
      </dgm:t>
    </dgm:pt>
    <dgm:pt modelId="{541C4C60-AAE5-4D9F-8D42-34D0175CD143}">
      <dgm:prSet phldrT="[Tekst]"/>
      <dgm:spPr/>
      <dgm:t>
        <a:bodyPr/>
        <a:lstStyle/>
        <a:p>
          <a:r>
            <a:rPr lang="nl-NL" dirty="0" smtClean="0">
              <a:solidFill>
                <a:srgbClr val="FFFFFF"/>
              </a:solidFill>
            </a:rPr>
            <a:t>(oer)producent</a:t>
          </a:r>
          <a:endParaRPr lang="nl-NL" dirty="0">
            <a:solidFill>
              <a:srgbClr val="FFFFFF"/>
            </a:solidFill>
          </a:endParaRPr>
        </a:p>
      </dgm:t>
    </dgm:pt>
    <dgm:pt modelId="{B65DFD2F-E20F-40B5-A447-2C22A9ACE37E}" type="parTrans" cxnId="{4DF00793-4487-410B-89BC-D38BA3176CFC}">
      <dgm:prSet/>
      <dgm:spPr/>
      <dgm:t>
        <a:bodyPr/>
        <a:lstStyle/>
        <a:p>
          <a:endParaRPr lang="nl-NL"/>
        </a:p>
      </dgm:t>
    </dgm:pt>
    <dgm:pt modelId="{62EFD5A6-5518-4AA7-9922-C731DCC8E389}" type="sibTrans" cxnId="{4DF00793-4487-410B-89BC-D38BA3176CFC}">
      <dgm:prSet/>
      <dgm:spPr/>
      <dgm:t>
        <a:bodyPr/>
        <a:lstStyle/>
        <a:p>
          <a:endParaRPr lang="nl-NL"/>
        </a:p>
      </dgm:t>
    </dgm:pt>
    <dgm:pt modelId="{F18557E8-A099-4FEB-8F9E-5153BAB285CB}">
      <dgm:prSet phldrT="[Tekst]"/>
      <dgm:spPr/>
      <dgm:t>
        <a:bodyPr/>
        <a:lstStyle/>
        <a:p>
          <a:r>
            <a:rPr lang="nl-NL" dirty="0" smtClean="0">
              <a:solidFill>
                <a:srgbClr val="FFFFFF"/>
              </a:solidFill>
            </a:rPr>
            <a:t>Fabriek</a:t>
          </a:r>
          <a:endParaRPr lang="nl-NL" dirty="0">
            <a:solidFill>
              <a:srgbClr val="FFFFFF"/>
            </a:solidFill>
          </a:endParaRPr>
        </a:p>
      </dgm:t>
    </dgm:pt>
    <dgm:pt modelId="{986FE804-2D67-48EF-9114-797506E3A933}" type="parTrans" cxnId="{902B72F6-86DD-4A89-8122-FA1F1A540423}">
      <dgm:prSet/>
      <dgm:spPr/>
      <dgm:t>
        <a:bodyPr/>
        <a:lstStyle/>
        <a:p>
          <a:endParaRPr lang="nl-NL"/>
        </a:p>
      </dgm:t>
    </dgm:pt>
    <dgm:pt modelId="{B9BC8889-CA21-419A-81D2-C1FDFAE4EA31}" type="sibTrans" cxnId="{902B72F6-86DD-4A89-8122-FA1F1A540423}">
      <dgm:prSet/>
      <dgm:spPr/>
      <dgm:t>
        <a:bodyPr/>
        <a:lstStyle/>
        <a:p>
          <a:endParaRPr lang="nl-NL"/>
        </a:p>
      </dgm:t>
    </dgm:pt>
    <dgm:pt modelId="{0F457E2C-5058-430D-91C9-25776818C1D1}">
      <dgm:prSet phldrT="[Tekst]"/>
      <dgm:spPr/>
      <dgm:t>
        <a:bodyPr/>
        <a:lstStyle/>
        <a:p>
          <a:r>
            <a:rPr lang="nl-NL" dirty="0" smtClean="0">
              <a:solidFill>
                <a:srgbClr val="FFFFFF"/>
              </a:solidFill>
            </a:rPr>
            <a:t>Groothandel</a:t>
          </a:r>
          <a:endParaRPr lang="nl-NL" dirty="0">
            <a:solidFill>
              <a:srgbClr val="FFFFFF"/>
            </a:solidFill>
          </a:endParaRPr>
        </a:p>
      </dgm:t>
    </dgm:pt>
    <dgm:pt modelId="{F1D49E90-D865-4A60-B9B3-EFA50380EA0D}" type="parTrans" cxnId="{B7AFFE66-D207-4D1F-A528-182AFE790961}">
      <dgm:prSet/>
      <dgm:spPr/>
      <dgm:t>
        <a:bodyPr/>
        <a:lstStyle/>
        <a:p>
          <a:endParaRPr lang="nl-NL"/>
        </a:p>
      </dgm:t>
    </dgm:pt>
    <dgm:pt modelId="{9EDEF231-E1FB-4705-925A-8025D0EF2C67}" type="sibTrans" cxnId="{B7AFFE66-D207-4D1F-A528-182AFE790961}">
      <dgm:prSet/>
      <dgm:spPr/>
      <dgm:t>
        <a:bodyPr/>
        <a:lstStyle/>
        <a:p>
          <a:endParaRPr lang="nl-NL"/>
        </a:p>
      </dgm:t>
    </dgm:pt>
    <dgm:pt modelId="{BE100FDD-B64D-472E-8B7D-3F54887F959D}">
      <dgm:prSet phldrT="[Tekst]"/>
      <dgm:spPr/>
      <dgm:t>
        <a:bodyPr/>
        <a:lstStyle/>
        <a:p>
          <a:r>
            <a:rPr lang="nl-NL" dirty="0" smtClean="0">
              <a:solidFill>
                <a:srgbClr val="FFFFFF"/>
              </a:solidFill>
            </a:rPr>
            <a:t>Kleinhandel</a:t>
          </a:r>
          <a:endParaRPr lang="nl-NL" dirty="0">
            <a:solidFill>
              <a:srgbClr val="FFFFFF"/>
            </a:solidFill>
          </a:endParaRPr>
        </a:p>
      </dgm:t>
    </dgm:pt>
    <dgm:pt modelId="{9ACDE27C-5B48-428E-8491-AB3C5ABCF060}" type="parTrans" cxnId="{F598A190-9F55-47FD-BA3E-D16FF8F2D3F9}">
      <dgm:prSet/>
      <dgm:spPr/>
      <dgm:t>
        <a:bodyPr/>
        <a:lstStyle/>
        <a:p>
          <a:endParaRPr lang="nl-NL"/>
        </a:p>
      </dgm:t>
    </dgm:pt>
    <dgm:pt modelId="{CF5D3C5C-2EFC-4A66-BCAF-1CE2F622A74B}" type="sibTrans" cxnId="{F598A190-9F55-47FD-BA3E-D16FF8F2D3F9}">
      <dgm:prSet/>
      <dgm:spPr/>
      <dgm:t>
        <a:bodyPr/>
        <a:lstStyle/>
        <a:p>
          <a:endParaRPr lang="nl-NL"/>
        </a:p>
      </dgm:t>
    </dgm:pt>
    <dgm:pt modelId="{9C843342-A00A-4469-ABC6-0096987045C6}">
      <dgm:prSet phldrT="[Tekst]"/>
      <dgm:spPr/>
      <dgm:t>
        <a:bodyPr/>
        <a:lstStyle/>
        <a:p>
          <a:r>
            <a:rPr lang="nl-NL" dirty="0" smtClean="0">
              <a:solidFill>
                <a:srgbClr val="FFFFFF"/>
              </a:solidFill>
            </a:rPr>
            <a:t>Consument</a:t>
          </a:r>
          <a:endParaRPr lang="nl-NL" dirty="0">
            <a:solidFill>
              <a:srgbClr val="FFFFFF"/>
            </a:solidFill>
          </a:endParaRPr>
        </a:p>
      </dgm:t>
    </dgm:pt>
    <dgm:pt modelId="{0F296F59-70FC-4C84-874B-E495B4C3CB58}" type="parTrans" cxnId="{0402B25B-2C2C-467A-90FE-DF7BE127F4CD}">
      <dgm:prSet/>
      <dgm:spPr/>
      <dgm:t>
        <a:bodyPr/>
        <a:lstStyle/>
        <a:p>
          <a:endParaRPr lang="nl-NL"/>
        </a:p>
      </dgm:t>
    </dgm:pt>
    <dgm:pt modelId="{7F8B6AD7-C9D3-42A4-BD52-EC555C423127}" type="sibTrans" cxnId="{0402B25B-2C2C-467A-90FE-DF7BE127F4CD}">
      <dgm:prSet/>
      <dgm:spPr/>
      <dgm:t>
        <a:bodyPr/>
        <a:lstStyle/>
        <a:p>
          <a:endParaRPr lang="nl-NL"/>
        </a:p>
      </dgm:t>
    </dgm:pt>
    <dgm:pt modelId="{A8EEBD62-856F-4170-BD77-39C4A2C72408}" type="pres">
      <dgm:prSet presAssocID="{C0B51A4A-FF93-4C3C-A5D9-820482A0D30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nl-NL"/>
        </a:p>
      </dgm:t>
    </dgm:pt>
    <dgm:pt modelId="{48D07925-C304-4E98-B111-944D3D13D591}" type="pres">
      <dgm:prSet presAssocID="{9C843342-A00A-4469-ABC6-0096987045C6}" presName="boxAndChildren" presStyleCnt="0"/>
      <dgm:spPr/>
    </dgm:pt>
    <dgm:pt modelId="{5BD8C78E-550A-4F62-AE54-71DB5BE0AC22}" type="pres">
      <dgm:prSet presAssocID="{9C843342-A00A-4469-ABC6-0096987045C6}" presName="parentTextBox" presStyleLbl="node1" presStyleIdx="0" presStyleCnt="5"/>
      <dgm:spPr/>
      <dgm:t>
        <a:bodyPr/>
        <a:lstStyle/>
        <a:p>
          <a:endParaRPr lang="nl-NL"/>
        </a:p>
      </dgm:t>
    </dgm:pt>
    <dgm:pt modelId="{F5630354-A55A-45E5-9416-211507688E32}" type="pres">
      <dgm:prSet presAssocID="{CF5D3C5C-2EFC-4A66-BCAF-1CE2F622A74B}" presName="sp" presStyleCnt="0"/>
      <dgm:spPr/>
    </dgm:pt>
    <dgm:pt modelId="{319153F1-F014-4BC4-9087-F605C942DE1D}" type="pres">
      <dgm:prSet presAssocID="{BE100FDD-B64D-472E-8B7D-3F54887F959D}" presName="arrowAndChildren" presStyleCnt="0"/>
      <dgm:spPr/>
    </dgm:pt>
    <dgm:pt modelId="{584338F6-8EDC-48DE-B18F-64DA5E6EEBE0}" type="pres">
      <dgm:prSet presAssocID="{BE100FDD-B64D-472E-8B7D-3F54887F959D}" presName="parentTextArrow" presStyleLbl="node1" presStyleIdx="1" presStyleCnt="5"/>
      <dgm:spPr/>
      <dgm:t>
        <a:bodyPr/>
        <a:lstStyle/>
        <a:p>
          <a:endParaRPr lang="nl-NL"/>
        </a:p>
      </dgm:t>
    </dgm:pt>
    <dgm:pt modelId="{D9B96D57-ECF9-460C-8A43-85777C0B89C4}" type="pres">
      <dgm:prSet presAssocID="{9EDEF231-E1FB-4705-925A-8025D0EF2C67}" presName="sp" presStyleCnt="0"/>
      <dgm:spPr/>
    </dgm:pt>
    <dgm:pt modelId="{89093C35-A211-422B-BFCD-AF37FD032D4A}" type="pres">
      <dgm:prSet presAssocID="{0F457E2C-5058-430D-91C9-25776818C1D1}" presName="arrowAndChildren" presStyleCnt="0"/>
      <dgm:spPr/>
    </dgm:pt>
    <dgm:pt modelId="{37345604-81CB-427E-AC06-45835AEF8472}" type="pres">
      <dgm:prSet presAssocID="{0F457E2C-5058-430D-91C9-25776818C1D1}" presName="parentTextArrow" presStyleLbl="node1" presStyleIdx="2" presStyleCnt="5"/>
      <dgm:spPr/>
      <dgm:t>
        <a:bodyPr/>
        <a:lstStyle/>
        <a:p>
          <a:endParaRPr lang="nl-NL"/>
        </a:p>
      </dgm:t>
    </dgm:pt>
    <dgm:pt modelId="{E44F6BF0-B93F-4D7C-A93C-58B14599789C}" type="pres">
      <dgm:prSet presAssocID="{B9BC8889-CA21-419A-81D2-C1FDFAE4EA31}" presName="sp" presStyleCnt="0"/>
      <dgm:spPr/>
    </dgm:pt>
    <dgm:pt modelId="{166BDFE1-A6C2-4793-A094-AF678A227099}" type="pres">
      <dgm:prSet presAssocID="{F18557E8-A099-4FEB-8F9E-5153BAB285CB}" presName="arrowAndChildren" presStyleCnt="0"/>
      <dgm:spPr/>
    </dgm:pt>
    <dgm:pt modelId="{1469386C-2E40-4BF1-9990-A3AA5E88816D}" type="pres">
      <dgm:prSet presAssocID="{F18557E8-A099-4FEB-8F9E-5153BAB285CB}" presName="parentTextArrow" presStyleLbl="node1" presStyleIdx="3" presStyleCnt="5"/>
      <dgm:spPr/>
      <dgm:t>
        <a:bodyPr/>
        <a:lstStyle/>
        <a:p>
          <a:endParaRPr lang="nl-NL"/>
        </a:p>
      </dgm:t>
    </dgm:pt>
    <dgm:pt modelId="{5935E694-8299-463E-88DA-D7F1F9698CB0}" type="pres">
      <dgm:prSet presAssocID="{62EFD5A6-5518-4AA7-9922-C731DCC8E389}" presName="sp" presStyleCnt="0"/>
      <dgm:spPr/>
    </dgm:pt>
    <dgm:pt modelId="{BFC9F3C8-334B-40B0-A74E-B7053B0A87BA}" type="pres">
      <dgm:prSet presAssocID="{541C4C60-AAE5-4D9F-8D42-34D0175CD143}" presName="arrowAndChildren" presStyleCnt="0"/>
      <dgm:spPr/>
    </dgm:pt>
    <dgm:pt modelId="{18DF6A22-5866-4747-8C84-18F61E96E84C}" type="pres">
      <dgm:prSet presAssocID="{541C4C60-AAE5-4D9F-8D42-34D0175CD143}" presName="parentTextArrow" presStyleLbl="node1" presStyleIdx="4" presStyleCnt="5"/>
      <dgm:spPr/>
      <dgm:t>
        <a:bodyPr/>
        <a:lstStyle/>
        <a:p>
          <a:endParaRPr lang="nl-NL"/>
        </a:p>
      </dgm:t>
    </dgm:pt>
  </dgm:ptLst>
  <dgm:cxnLst>
    <dgm:cxn modelId="{F598A190-9F55-47FD-BA3E-D16FF8F2D3F9}" srcId="{C0B51A4A-FF93-4C3C-A5D9-820482A0D300}" destId="{BE100FDD-B64D-472E-8B7D-3F54887F959D}" srcOrd="3" destOrd="0" parTransId="{9ACDE27C-5B48-428E-8491-AB3C5ABCF060}" sibTransId="{CF5D3C5C-2EFC-4A66-BCAF-1CE2F622A74B}"/>
    <dgm:cxn modelId="{902B72F6-86DD-4A89-8122-FA1F1A540423}" srcId="{C0B51A4A-FF93-4C3C-A5D9-820482A0D300}" destId="{F18557E8-A099-4FEB-8F9E-5153BAB285CB}" srcOrd="1" destOrd="0" parTransId="{986FE804-2D67-48EF-9114-797506E3A933}" sibTransId="{B9BC8889-CA21-419A-81D2-C1FDFAE4EA31}"/>
    <dgm:cxn modelId="{B5CDFAAA-0D24-4095-B7A2-401C00458794}" type="presOf" srcId="{F18557E8-A099-4FEB-8F9E-5153BAB285CB}" destId="{1469386C-2E40-4BF1-9990-A3AA5E88816D}" srcOrd="0" destOrd="0" presId="urn:microsoft.com/office/officeart/2005/8/layout/process4"/>
    <dgm:cxn modelId="{4A424029-0C5E-4D0E-A024-40666E5F2F74}" type="presOf" srcId="{0F457E2C-5058-430D-91C9-25776818C1D1}" destId="{37345604-81CB-427E-AC06-45835AEF8472}" srcOrd="0" destOrd="0" presId="urn:microsoft.com/office/officeart/2005/8/layout/process4"/>
    <dgm:cxn modelId="{46EFCE30-4FDE-44AE-AE69-42B2BB0E1F42}" type="presOf" srcId="{C0B51A4A-FF93-4C3C-A5D9-820482A0D300}" destId="{A8EEBD62-856F-4170-BD77-39C4A2C72408}" srcOrd="0" destOrd="0" presId="urn:microsoft.com/office/officeart/2005/8/layout/process4"/>
    <dgm:cxn modelId="{79AFC405-50FC-41EC-BD23-A045A84B4EDB}" type="presOf" srcId="{9C843342-A00A-4469-ABC6-0096987045C6}" destId="{5BD8C78E-550A-4F62-AE54-71DB5BE0AC22}" srcOrd="0" destOrd="0" presId="urn:microsoft.com/office/officeart/2005/8/layout/process4"/>
    <dgm:cxn modelId="{87F0A9A9-4597-48EC-B06D-3EA6C75FFB91}" type="presOf" srcId="{BE100FDD-B64D-472E-8B7D-3F54887F959D}" destId="{584338F6-8EDC-48DE-B18F-64DA5E6EEBE0}" srcOrd="0" destOrd="0" presId="urn:microsoft.com/office/officeart/2005/8/layout/process4"/>
    <dgm:cxn modelId="{B7AFFE66-D207-4D1F-A528-182AFE790961}" srcId="{C0B51A4A-FF93-4C3C-A5D9-820482A0D300}" destId="{0F457E2C-5058-430D-91C9-25776818C1D1}" srcOrd="2" destOrd="0" parTransId="{F1D49E90-D865-4A60-B9B3-EFA50380EA0D}" sibTransId="{9EDEF231-E1FB-4705-925A-8025D0EF2C67}"/>
    <dgm:cxn modelId="{4DF00793-4487-410B-89BC-D38BA3176CFC}" srcId="{C0B51A4A-FF93-4C3C-A5D9-820482A0D300}" destId="{541C4C60-AAE5-4D9F-8D42-34D0175CD143}" srcOrd="0" destOrd="0" parTransId="{B65DFD2F-E20F-40B5-A447-2C22A9ACE37E}" sibTransId="{62EFD5A6-5518-4AA7-9922-C731DCC8E389}"/>
    <dgm:cxn modelId="{0402B25B-2C2C-467A-90FE-DF7BE127F4CD}" srcId="{C0B51A4A-FF93-4C3C-A5D9-820482A0D300}" destId="{9C843342-A00A-4469-ABC6-0096987045C6}" srcOrd="4" destOrd="0" parTransId="{0F296F59-70FC-4C84-874B-E495B4C3CB58}" sibTransId="{7F8B6AD7-C9D3-42A4-BD52-EC555C423127}"/>
    <dgm:cxn modelId="{CF3D5D86-7337-4B59-8764-0A05A0F7C0CC}" type="presOf" srcId="{541C4C60-AAE5-4D9F-8D42-34D0175CD143}" destId="{18DF6A22-5866-4747-8C84-18F61E96E84C}" srcOrd="0" destOrd="0" presId="urn:microsoft.com/office/officeart/2005/8/layout/process4"/>
    <dgm:cxn modelId="{7E83C8AB-4D44-4E91-9D9F-C126743F5FCB}" type="presParOf" srcId="{A8EEBD62-856F-4170-BD77-39C4A2C72408}" destId="{48D07925-C304-4E98-B111-944D3D13D591}" srcOrd="0" destOrd="0" presId="urn:microsoft.com/office/officeart/2005/8/layout/process4"/>
    <dgm:cxn modelId="{687C15EF-9DB0-439E-90B9-9ACDCE403517}" type="presParOf" srcId="{48D07925-C304-4E98-B111-944D3D13D591}" destId="{5BD8C78E-550A-4F62-AE54-71DB5BE0AC22}" srcOrd="0" destOrd="0" presId="urn:microsoft.com/office/officeart/2005/8/layout/process4"/>
    <dgm:cxn modelId="{908BABD7-08DE-4793-BA06-8F4C89EC219B}" type="presParOf" srcId="{A8EEBD62-856F-4170-BD77-39C4A2C72408}" destId="{F5630354-A55A-45E5-9416-211507688E32}" srcOrd="1" destOrd="0" presId="urn:microsoft.com/office/officeart/2005/8/layout/process4"/>
    <dgm:cxn modelId="{8BD8F715-7AD6-4D9C-B50B-C7769790A1CD}" type="presParOf" srcId="{A8EEBD62-856F-4170-BD77-39C4A2C72408}" destId="{319153F1-F014-4BC4-9087-F605C942DE1D}" srcOrd="2" destOrd="0" presId="urn:microsoft.com/office/officeart/2005/8/layout/process4"/>
    <dgm:cxn modelId="{9DD7774A-982B-43D0-93AD-14611FFB18EE}" type="presParOf" srcId="{319153F1-F014-4BC4-9087-F605C942DE1D}" destId="{584338F6-8EDC-48DE-B18F-64DA5E6EEBE0}" srcOrd="0" destOrd="0" presId="urn:microsoft.com/office/officeart/2005/8/layout/process4"/>
    <dgm:cxn modelId="{6C49FA3B-C831-4D6A-8522-280BDBC14467}" type="presParOf" srcId="{A8EEBD62-856F-4170-BD77-39C4A2C72408}" destId="{D9B96D57-ECF9-460C-8A43-85777C0B89C4}" srcOrd="3" destOrd="0" presId="urn:microsoft.com/office/officeart/2005/8/layout/process4"/>
    <dgm:cxn modelId="{83408A0C-9D26-4E3E-9A22-BE54614EEE5D}" type="presParOf" srcId="{A8EEBD62-856F-4170-BD77-39C4A2C72408}" destId="{89093C35-A211-422B-BFCD-AF37FD032D4A}" srcOrd="4" destOrd="0" presId="urn:microsoft.com/office/officeart/2005/8/layout/process4"/>
    <dgm:cxn modelId="{32DE45DE-A4A3-4C82-AE9A-07020C5ED1BD}" type="presParOf" srcId="{89093C35-A211-422B-BFCD-AF37FD032D4A}" destId="{37345604-81CB-427E-AC06-45835AEF8472}" srcOrd="0" destOrd="0" presId="urn:microsoft.com/office/officeart/2005/8/layout/process4"/>
    <dgm:cxn modelId="{CA13FF7C-9C96-47B4-9D23-849FBB8229A7}" type="presParOf" srcId="{A8EEBD62-856F-4170-BD77-39C4A2C72408}" destId="{E44F6BF0-B93F-4D7C-A93C-58B14599789C}" srcOrd="5" destOrd="0" presId="urn:microsoft.com/office/officeart/2005/8/layout/process4"/>
    <dgm:cxn modelId="{01C2ECE4-BDF4-49AB-BAB8-93337B85DF12}" type="presParOf" srcId="{A8EEBD62-856F-4170-BD77-39C4A2C72408}" destId="{166BDFE1-A6C2-4793-A094-AF678A227099}" srcOrd="6" destOrd="0" presId="urn:microsoft.com/office/officeart/2005/8/layout/process4"/>
    <dgm:cxn modelId="{9C2F4964-6529-4C9C-9DF6-1929B088BB2A}" type="presParOf" srcId="{166BDFE1-A6C2-4793-A094-AF678A227099}" destId="{1469386C-2E40-4BF1-9990-A3AA5E88816D}" srcOrd="0" destOrd="0" presId="urn:microsoft.com/office/officeart/2005/8/layout/process4"/>
    <dgm:cxn modelId="{DB54C2E5-2E60-4E47-A160-41557EAA3A3E}" type="presParOf" srcId="{A8EEBD62-856F-4170-BD77-39C4A2C72408}" destId="{5935E694-8299-463E-88DA-D7F1F9698CB0}" srcOrd="7" destOrd="0" presId="urn:microsoft.com/office/officeart/2005/8/layout/process4"/>
    <dgm:cxn modelId="{43A89D68-4BC4-4BFE-8744-45AE4FF0246C}" type="presParOf" srcId="{A8EEBD62-856F-4170-BD77-39C4A2C72408}" destId="{BFC9F3C8-334B-40B0-A74E-B7053B0A87BA}" srcOrd="8" destOrd="0" presId="urn:microsoft.com/office/officeart/2005/8/layout/process4"/>
    <dgm:cxn modelId="{2A1A99F6-6CC8-4EE6-99C3-6631322EAF82}" type="presParOf" srcId="{BFC9F3C8-334B-40B0-A74E-B7053B0A87BA}" destId="{18DF6A22-5866-4747-8C84-18F61E96E84C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C0B51A4A-FF93-4C3C-A5D9-820482A0D300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l-NL"/>
        </a:p>
      </dgm:t>
    </dgm:pt>
    <dgm:pt modelId="{541C4C60-AAE5-4D9F-8D42-34D0175CD143}">
      <dgm:prSet phldrT="[Tekst]"/>
      <dgm:spPr/>
      <dgm:t>
        <a:bodyPr/>
        <a:lstStyle/>
        <a:p>
          <a:r>
            <a:rPr lang="nl-NL" dirty="0" smtClean="0">
              <a:solidFill>
                <a:srgbClr val="FFFFFF"/>
              </a:solidFill>
            </a:rPr>
            <a:t>(oer)producent</a:t>
          </a:r>
          <a:endParaRPr lang="nl-NL" dirty="0">
            <a:solidFill>
              <a:srgbClr val="FFFFFF"/>
            </a:solidFill>
          </a:endParaRPr>
        </a:p>
      </dgm:t>
    </dgm:pt>
    <dgm:pt modelId="{B65DFD2F-E20F-40B5-A447-2C22A9ACE37E}" type="parTrans" cxnId="{4DF00793-4487-410B-89BC-D38BA3176CFC}">
      <dgm:prSet/>
      <dgm:spPr/>
      <dgm:t>
        <a:bodyPr/>
        <a:lstStyle/>
        <a:p>
          <a:endParaRPr lang="nl-NL"/>
        </a:p>
      </dgm:t>
    </dgm:pt>
    <dgm:pt modelId="{62EFD5A6-5518-4AA7-9922-C731DCC8E389}" type="sibTrans" cxnId="{4DF00793-4487-410B-89BC-D38BA3176CFC}">
      <dgm:prSet/>
      <dgm:spPr/>
      <dgm:t>
        <a:bodyPr/>
        <a:lstStyle/>
        <a:p>
          <a:endParaRPr lang="nl-NL"/>
        </a:p>
      </dgm:t>
    </dgm:pt>
    <dgm:pt modelId="{F18557E8-A099-4FEB-8F9E-5153BAB285CB}">
      <dgm:prSet phldrT="[Tekst]"/>
      <dgm:spPr/>
      <dgm:t>
        <a:bodyPr/>
        <a:lstStyle/>
        <a:p>
          <a:r>
            <a:rPr lang="nl-NL" dirty="0" smtClean="0">
              <a:solidFill>
                <a:srgbClr val="FFFFFF"/>
              </a:solidFill>
            </a:rPr>
            <a:t>Fabriek</a:t>
          </a:r>
          <a:endParaRPr lang="nl-NL" dirty="0">
            <a:solidFill>
              <a:srgbClr val="FFFFFF"/>
            </a:solidFill>
          </a:endParaRPr>
        </a:p>
      </dgm:t>
    </dgm:pt>
    <dgm:pt modelId="{986FE804-2D67-48EF-9114-797506E3A933}" type="parTrans" cxnId="{902B72F6-86DD-4A89-8122-FA1F1A540423}">
      <dgm:prSet/>
      <dgm:spPr/>
      <dgm:t>
        <a:bodyPr/>
        <a:lstStyle/>
        <a:p>
          <a:endParaRPr lang="nl-NL"/>
        </a:p>
      </dgm:t>
    </dgm:pt>
    <dgm:pt modelId="{B9BC8889-CA21-419A-81D2-C1FDFAE4EA31}" type="sibTrans" cxnId="{902B72F6-86DD-4A89-8122-FA1F1A540423}">
      <dgm:prSet/>
      <dgm:spPr/>
      <dgm:t>
        <a:bodyPr/>
        <a:lstStyle/>
        <a:p>
          <a:endParaRPr lang="nl-NL"/>
        </a:p>
      </dgm:t>
    </dgm:pt>
    <dgm:pt modelId="{0F457E2C-5058-430D-91C9-25776818C1D1}">
      <dgm:prSet phldrT="[Tekst]"/>
      <dgm:spPr/>
      <dgm:t>
        <a:bodyPr/>
        <a:lstStyle/>
        <a:p>
          <a:r>
            <a:rPr lang="nl-NL" dirty="0" smtClean="0">
              <a:solidFill>
                <a:srgbClr val="FFFFFF"/>
              </a:solidFill>
            </a:rPr>
            <a:t>Groothandel</a:t>
          </a:r>
          <a:endParaRPr lang="nl-NL" dirty="0">
            <a:solidFill>
              <a:srgbClr val="FFFFFF"/>
            </a:solidFill>
          </a:endParaRPr>
        </a:p>
      </dgm:t>
    </dgm:pt>
    <dgm:pt modelId="{F1D49E90-D865-4A60-B9B3-EFA50380EA0D}" type="parTrans" cxnId="{B7AFFE66-D207-4D1F-A528-182AFE790961}">
      <dgm:prSet/>
      <dgm:spPr/>
      <dgm:t>
        <a:bodyPr/>
        <a:lstStyle/>
        <a:p>
          <a:endParaRPr lang="nl-NL"/>
        </a:p>
      </dgm:t>
    </dgm:pt>
    <dgm:pt modelId="{9EDEF231-E1FB-4705-925A-8025D0EF2C67}" type="sibTrans" cxnId="{B7AFFE66-D207-4D1F-A528-182AFE790961}">
      <dgm:prSet/>
      <dgm:spPr/>
      <dgm:t>
        <a:bodyPr/>
        <a:lstStyle/>
        <a:p>
          <a:endParaRPr lang="nl-NL"/>
        </a:p>
      </dgm:t>
    </dgm:pt>
    <dgm:pt modelId="{BE100FDD-B64D-472E-8B7D-3F54887F959D}">
      <dgm:prSet phldrT="[Tekst]"/>
      <dgm:spPr/>
      <dgm:t>
        <a:bodyPr/>
        <a:lstStyle/>
        <a:p>
          <a:r>
            <a:rPr lang="nl-NL" dirty="0" smtClean="0">
              <a:solidFill>
                <a:srgbClr val="FFFFFF"/>
              </a:solidFill>
            </a:rPr>
            <a:t>Kleinhandel</a:t>
          </a:r>
          <a:endParaRPr lang="nl-NL" dirty="0">
            <a:solidFill>
              <a:srgbClr val="FFFFFF"/>
            </a:solidFill>
          </a:endParaRPr>
        </a:p>
      </dgm:t>
    </dgm:pt>
    <dgm:pt modelId="{9ACDE27C-5B48-428E-8491-AB3C5ABCF060}" type="parTrans" cxnId="{F598A190-9F55-47FD-BA3E-D16FF8F2D3F9}">
      <dgm:prSet/>
      <dgm:spPr/>
      <dgm:t>
        <a:bodyPr/>
        <a:lstStyle/>
        <a:p>
          <a:endParaRPr lang="nl-NL"/>
        </a:p>
      </dgm:t>
    </dgm:pt>
    <dgm:pt modelId="{CF5D3C5C-2EFC-4A66-BCAF-1CE2F622A74B}" type="sibTrans" cxnId="{F598A190-9F55-47FD-BA3E-D16FF8F2D3F9}">
      <dgm:prSet/>
      <dgm:spPr/>
      <dgm:t>
        <a:bodyPr/>
        <a:lstStyle/>
        <a:p>
          <a:endParaRPr lang="nl-NL"/>
        </a:p>
      </dgm:t>
    </dgm:pt>
    <dgm:pt modelId="{9C843342-A00A-4469-ABC6-0096987045C6}">
      <dgm:prSet phldrT="[Tekst]"/>
      <dgm:spPr>
        <a:solidFill>
          <a:srgbClr val="FFFF00"/>
        </a:solidFill>
      </dgm:spPr>
      <dgm:t>
        <a:bodyPr/>
        <a:lstStyle/>
        <a:p>
          <a:r>
            <a:rPr lang="nl-NL" dirty="0" smtClean="0">
              <a:solidFill>
                <a:schemeClr val="bg2"/>
              </a:solidFill>
            </a:rPr>
            <a:t>Consument</a:t>
          </a:r>
          <a:endParaRPr lang="nl-NL" dirty="0">
            <a:solidFill>
              <a:schemeClr val="bg2"/>
            </a:solidFill>
          </a:endParaRPr>
        </a:p>
      </dgm:t>
    </dgm:pt>
    <dgm:pt modelId="{0F296F59-70FC-4C84-874B-E495B4C3CB58}" type="parTrans" cxnId="{0402B25B-2C2C-467A-90FE-DF7BE127F4CD}">
      <dgm:prSet/>
      <dgm:spPr/>
      <dgm:t>
        <a:bodyPr/>
        <a:lstStyle/>
        <a:p>
          <a:endParaRPr lang="nl-NL"/>
        </a:p>
      </dgm:t>
    </dgm:pt>
    <dgm:pt modelId="{7F8B6AD7-C9D3-42A4-BD52-EC555C423127}" type="sibTrans" cxnId="{0402B25B-2C2C-467A-90FE-DF7BE127F4CD}">
      <dgm:prSet/>
      <dgm:spPr/>
      <dgm:t>
        <a:bodyPr/>
        <a:lstStyle/>
        <a:p>
          <a:endParaRPr lang="nl-NL"/>
        </a:p>
      </dgm:t>
    </dgm:pt>
    <dgm:pt modelId="{A8EEBD62-856F-4170-BD77-39C4A2C72408}" type="pres">
      <dgm:prSet presAssocID="{C0B51A4A-FF93-4C3C-A5D9-820482A0D30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nl-NL"/>
        </a:p>
      </dgm:t>
    </dgm:pt>
    <dgm:pt modelId="{48D07925-C304-4E98-B111-944D3D13D591}" type="pres">
      <dgm:prSet presAssocID="{9C843342-A00A-4469-ABC6-0096987045C6}" presName="boxAndChildren" presStyleCnt="0"/>
      <dgm:spPr/>
    </dgm:pt>
    <dgm:pt modelId="{5BD8C78E-550A-4F62-AE54-71DB5BE0AC22}" type="pres">
      <dgm:prSet presAssocID="{9C843342-A00A-4469-ABC6-0096987045C6}" presName="parentTextBox" presStyleLbl="node1" presStyleIdx="0" presStyleCnt="5"/>
      <dgm:spPr/>
      <dgm:t>
        <a:bodyPr/>
        <a:lstStyle/>
        <a:p>
          <a:endParaRPr lang="nl-NL"/>
        </a:p>
      </dgm:t>
    </dgm:pt>
    <dgm:pt modelId="{F5630354-A55A-45E5-9416-211507688E32}" type="pres">
      <dgm:prSet presAssocID="{CF5D3C5C-2EFC-4A66-BCAF-1CE2F622A74B}" presName="sp" presStyleCnt="0"/>
      <dgm:spPr/>
    </dgm:pt>
    <dgm:pt modelId="{319153F1-F014-4BC4-9087-F605C942DE1D}" type="pres">
      <dgm:prSet presAssocID="{BE100FDD-B64D-472E-8B7D-3F54887F959D}" presName="arrowAndChildren" presStyleCnt="0"/>
      <dgm:spPr/>
    </dgm:pt>
    <dgm:pt modelId="{584338F6-8EDC-48DE-B18F-64DA5E6EEBE0}" type="pres">
      <dgm:prSet presAssocID="{BE100FDD-B64D-472E-8B7D-3F54887F959D}" presName="parentTextArrow" presStyleLbl="node1" presStyleIdx="1" presStyleCnt="5"/>
      <dgm:spPr/>
      <dgm:t>
        <a:bodyPr/>
        <a:lstStyle/>
        <a:p>
          <a:endParaRPr lang="nl-NL"/>
        </a:p>
      </dgm:t>
    </dgm:pt>
    <dgm:pt modelId="{D9B96D57-ECF9-460C-8A43-85777C0B89C4}" type="pres">
      <dgm:prSet presAssocID="{9EDEF231-E1FB-4705-925A-8025D0EF2C67}" presName="sp" presStyleCnt="0"/>
      <dgm:spPr/>
    </dgm:pt>
    <dgm:pt modelId="{89093C35-A211-422B-BFCD-AF37FD032D4A}" type="pres">
      <dgm:prSet presAssocID="{0F457E2C-5058-430D-91C9-25776818C1D1}" presName="arrowAndChildren" presStyleCnt="0"/>
      <dgm:spPr/>
    </dgm:pt>
    <dgm:pt modelId="{37345604-81CB-427E-AC06-45835AEF8472}" type="pres">
      <dgm:prSet presAssocID="{0F457E2C-5058-430D-91C9-25776818C1D1}" presName="parentTextArrow" presStyleLbl="node1" presStyleIdx="2" presStyleCnt="5"/>
      <dgm:spPr/>
      <dgm:t>
        <a:bodyPr/>
        <a:lstStyle/>
        <a:p>
          <a:endParaRPr lang="nl-NL"/>
        </a:p>
      </dgm:t>
    </dgm:pt>
    <dgm:pt modelId="{E44F6BF0-B93F-4D7C-A93C-58B14599789C}" type="pres">
      <dgm:prSet presAssocID="{B9BC8889-CA21-419A-81D2-C1FDFAE4EA31}" presName="sp" presStyleCnt="0"/>
      <dgm:spPr/>
    </dgm:pt>
    <dgm:pt modelId="{166BDFE1-A6C2-4793-A094-AF678A227099}" type="pres">
      <dgm:prSet presAssocID="{F18557E8-A099-4FEB-8F9E-5153BAB285CB}" presName="arrowAndChildren" presStyleCnt="0"/>
      <dgm:spPr/>
    </dgm:pt>
    <dgm:pt modelId="{1469386C-2E40-4BF1-9990-A3AA5E88816D}" type="pres">
      <dgm:prSet presAssocID="{F18557E8-A099-4FEB-8F9E-5153BAB285CB}" presName="parentTextArrow" presStyleLbl="node1" presStyleIdx="3" presStyleCnt="5"/>
      <dgm:spPr/>
      <dgm:t>
        <a:bodyPr/>
        <a:lstStyle/>
        <a:p>
          <a:endParaRPr lang="nl-NL"/>
        </a:p>
      </dgm:t>
    </dgm:pt>
    <dgm:pt modelId="{5935E694-8299-463E-88DA-D7F1F9698CB0}" type="pres">
      <dgm:prSet presAssocID="{62EFD5A6-5518-4AA7-9922-C731DCC8E389}" presName="sp" presStyleCnt="0"/>
      <dgm:spPr/>
    </dgm:pt>
    <dgm:pt modelId="{BFC9F3C8-334B-40B0-A74E-B7053B0A87BA}" type="pres">
      <dgm:prSet presAssocID="{541C4C60-AAE5-4D9F-8D42-34D0175CD143}" presName="arrowAndChildren" presStyleCnt="0"/>
      <dgm:spPr/>
    </dgm:pt>
    <dgm:pt modelId="{18DF6A22-5866-4747-8C84-18F61E96E84C}" type="pres">
      <dgm:prSet presAssocID="{541C4C60-AAE5-4D9F-8D42-34D0175CD143}" presName="parentTextArrow" presStyleLbl="node1" presStyleIdx="4" presStyleCnt="5"/>
      <dgm:spPr/>
      <dgm:t>
        <a:bodyPr/>
        <a:lstStyle/>
        <a:p>
          <a:endParaRPr lang="nl-NL"/>
        </a:p>
      </dgm:t>
    </dgm:pt>
  </dgm:ptLst>
  <dgm:cxnLst>
    <dgm:cxn modelId="{4DF00793-4487-410B-89BC-D38BA3176CFC}" srcId="{C0B51A4A-FF93-4C3C-A5D9-820482A0D300}" destId="{541C4C60-AAE5-4D9F-8D42-34D0175CD143}" srcOrd="0" destOrd="0" parTransId="{B65DFD2F-E20F-40B5-A447-2C22A9ACE37E}" sibTransId="{62EFD5A6-5518-4AA7-9922-C731DCC8E389}"/>
    <dgm:cxn modelId="{E7FD06D0-BA8E-413A-9E60-D497972AC090}" type="presOf" srcId="{C0B51A4A-FF93-4C3C-A5D9-820482A0D300}" destId="{A8EEBD62-856F-4170-BD77-39C4A2C72408}" srcOrd="0" destOrd="0" presId="urn:microsoft.com/office/officeart/2005/8/layout/process4"/>
    <dgm:cxn modelId="{E77FEA8D-9034-4ADD-B883-6DF280C57E0A}" type="presOf" srcId="{541C4C60-AAE5-4D9F-8D42-34D0175CD143}" destId="{18DF6A22-5866-4747-8C84-18F61E96E84C}" srcOrd="0" destOrd="0" presId="urn:microsoft.com/office/officeart/2005/8/layout/process4"/>
    <dgm:cxn modelId="{0402B25B-2C2C-467A-90FE-DF7BE127F4CD}" srcId="{C0B51A4A-FF93-4C3C-A5D9-820482A0D300}" destId="{9C843342-A00A-4469-ABC6-0096987045C6}" srcOrd="4" destOrd="0" parTransId="{0F296F59-70FC-4C84-874B-E495B4C3CB58}" sibTransId="{7F8B6AD7-C9D3-42A4-BD52-EC555C423127}"/>
    <dgm:cxn modelId="{F598A190-9F55-47FD-BA3E-D16FF8F2D3F9}" srcId="{C0B51A4A-FF93-4C3C-A5D9-820482A0D300}" destId="{BE100FDD-B64D-472E-8B7D-3F54887F959D}" srcOrd="3" destOrd="0" parTransId="{9ACDE27C-5B48-428E-8491-AB3C5ABCF060}" sibTransId="{CF5D3C5C-2EFC-4A66-BCAF-1CE2F622A74B}"/>
    <dgm:cxn modelId="{F52F9C52-0613-4993-9C39-FCFEB9381729}" type="presOf" srcId="{BE100FDD-B64D-472E-8B7D-3F54887F959D}" destId="{584338F6-8EDC-48DE-B18F-64DA5E6EEBE0}" srcOrd="0" destOrd="0" presId="urn:microsoft.com/office/officeart/2005/8/layout/process4"/>
    <dgm:cxn modelId="{902B72F6-86DD-4A89-8122-FA1F1A540423}" srcId="{C0B51A4A-FF93-4C3C-A5D9-820482A0D300}" destId="{F18557E8-A099-4FEB-8F9E-5153BAB285CB}" srcOrd="1" destOrd="0" parTransId="{986FE804-2D67-48EF-9114-797506E3A933}" sibTransId="{B9BC8889-CA21-419A-81D2-C1FDFAE4EA31}"/>
    <dgm:cxn modelId="{BB945E04-7EE7-4C54-A43F-C5E98533952F}" type="presOf" srcId="{F18557E8-A099-4FEB-8F9E-5153BAB285CB}" destId="{1469386C-2E40-4BF1-9990-A3AA5E88816D}" srcOrd="0" destOrd="0" presId="urn:microsoft.com/office/officeart/2005/8/layout/process4"/>
    <dgm:cxn modelId="{ED37E0DE-BBDA-4459-8A01-1913C1B65304}" type="presOf" srcId="{9C843342-A00A-4469-ABC6-0096987045C6}" destId="{5BD8C78E-550A-4F62-AE54-71DB5BE0AC22}" srcOrd="0" destOrd="0" presId="urn:microsoft.com/office/officeart/2005/8/layout/process4"/>
    <dgm:cxn modelId="{B7AFFE66-D207-4D1F-A528-182AFE790961}" srcId="{C0B51A4A-FF93-4C3C-A5D9-820482A0D300}" destId="{0F457E2C-5058-430D-91C9-25776818C1D1}" srcOrd="2" destOrd="0" parTransId="{F1D49E90-D865-4A60-B9B3-EFA50380EA0D}" sibTransId="{9EDEF231-E1FB-4705-925A-8025D0EF2C67}"/>
    <dgm:cxn modelId="{2562DF2E-B41B-428C-B09E-0BB5C03DA832}" type="presOf" srcId="{0F457E2C-5058-430D-91C9-25776818C1D1}" destId="{37345604-81CB-427E-AC06-45835AEF8472}" srcOrd="0" destOrd="0" presId="urn:microsoft.com/office/officeart/2005/8/layout/process4"/>
    <dgm:cxn modelId="{DC819457-AB96-4D24-8E0D-41732F650DA6}" type="presParOf" srcId="{A8EEBD62-856F-4170-BD77-39C4A2C72408}" destId="{48D07925-C304-4E98-B111-944D3D13D591}" srcOrd="0" destOrd="0" presId="urn:microsoft.com/office/officeart/2005/8/layout/process4"/>
    <dgm:cxn modelId="{D720F71E-AF43-434C-ADB0-A4B1E583F60B}" type="presParOf" srcId="{48D07925-C304-4E98-B111-944D3D13D591}" destId="{5BD8C78E-550A-4F62-AE54-71DB5BE0AC22}" srcOrd="0" destOrd="0" presId="urn:microsoft.com/office/officeart/2005/8/layout/process4"/>
    <dgm:cxn modelId="{CEBFFC0E-123A-4E33-B902-DC6FA85470E7}" type="presParOf" srcId="{A8EEBD62-856F-4170-BD77-39C4A2C72408}" destId="{F5630354-A55A-45E5-9416-211507688E32}" srcOrd="1" destOrd="0" presId="urn:microsoft.com/office/officeart/2005/8/layout/process4"/>
    <dgm:cxn modelId="{9F77C4A7-DD59-4353-9695-A8776ECC0A50}" type="presParOf" srcId="{A8EEBD62-856F-4170-BD77-39C4A2C72408}" destId="{319153F1-F014-4BC4-9087-F605C942DE1D}" srcOrd="2" destOrd="0" presId="urn:microsoft.com/office/officeart/2005/8/layout/process4"/>
    <dgm:cxn modelId="{8C00B378-0DF0-4D78-A6BA-D0C4536D0412}" type="presParOf" srcId="{319153F1-F014-4BC4-9087-F605C942DE1D}" destId="{584338F6-8EDC-48DE-B18F-64DA5E6EEBE0}" srcOrd="0" destOrd="0" presId="urn:microsoft.com/office/officeart/2005/8/layout/process4"/>
    <dgm:cxn modelId="{31C854E0-ADD8-4097-8268-E98BA965768E}" type="presParOf" srcId="{A8EEBD62-856F-4170-BD77-39C4A2C72408}" destId="{D9B96D57-ECF9-460C-8A43-85777C0B89C4}" srcOrd="3" destOrd="0" presId="urn:microsoft.com/office/officeart/2005/8/layout/process4"/>
    <dgm:cxn modelId="{D9CB4437-879F-468B-837D-33E4AF79BC64}" type="presParOf" srcId="{A8EEBD62-856F-4170-BD77-39C4A2C72408}" destId="{89093C35-A211-422B-BFCD-AF37FD032D4A}" srcOrd="4" destOrd="0" presId="urn:microsoft.com/office/officeart/2005/8/layout/process4"/>
    <dgm:cxn modelId="{F8E7DE36-6BCC-4546-844F-CE077716B9ED}" type="presParOf" srcId="{89093C35-A211-422B-BFCD-AF37FD032D4A}" destId="{37345604-81CB-427E-AC06-45835AEF8472}" srcOrd="0" destOrd="0" presId="urn:microsoft.com/office/officeart/2005/8/layout/process4"/>
    <dgm:cxn modelId="{3F3EE311-003E-41E6-95FA-DAAE719FA6E0}" type="presParOf" srcId="{A8EEBD62-856F-4170-BD77-39C4A2C72408}" destId="{E44F6BF0-B93F-4D7C-A93C-58B14599789C}" srcOrd="5" destOrd="0" presId="urn:microsoft.com/office/officeart/2005/8/layout/process4"/>
    <dgm:cxn modelId="{C29BA3D2-D213-4B17-ABE1-58E012EA903F}" type="presParOf" srcId="{A8EEBD62-856F-4170-BD77-39C4A2C72408}" destId="{166BDFE1-A6C2-4793-A094-AF678A227099}" srcOrd="6" destOrd="0" presId="urn:microsoft.com/office/officeart/2005/8/layout/process4"/>
    <dgm:cxn modelId="{7C14BCFB-42F3-4017-BA37-CBF3F15D6039}" type="presParOf" srcId="{166BDFE1-A6C2-4793-A094-AF678A227099}" destId="{1469386C-2E40-4BF1-9990-A3AA5E88816D}" srcOrd="0" destOrd="0" presId="urn:microsoft.com/office/officeart/2005/8/layout/process4"/>
    <dgm:cxn modelId="{C6C214A8-C261-4131-9103-CD5E1CF3FF15}" type="presParOf" srcId="{A8EEBD62-856F-4170-BD77-39C4A2C72408}" destId="{5935E694-8299-463E-88DA-D7F1F9698CB0}" srcOrd="7" destOrd="0" presId="urn:microsoft.com/office/officeart/2005/8/layout/process4"/>
    <dgm:cxn modelId="{BCE2EE27-8726-46E7-9C02-22A2B3F355F8}" type="presParOf" srcId="{A8EEBD62-856F-4170-BD77-39C4A2C72408}" destId="{BFC9F3C8-334B-40B0-A74E-B7053B0A87BA}" srcOrd="8" destOrd="0" presId="urn:microsoft.com/office/officeart/2005/8/layout/process4"/>
    <dgm:cxn modelId="{074EA0D3-2295-4247-BBDD-2DCB491EF106}" type="presParOf" srcId="{BFC9F3C8-334B-40B0-A74E-B7053B0A87BA}" destId="{18DF6A22-5866-4747-8C84-18F61E96E84C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C0B51A4A-FF93-4C3C-A5D9-820482A0D300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l-NL"/>
        </a:p>
      </dgm:t>
    </dgm:pt>
    <dgm:pt modelId="{541C4C60-AAE5-4D9F-8D42-34D0175CD143}">
      <dgm:prSet phldrT="[Tekst]"/>
      <dgm:spPr/>
      <dgm:t>
        <a:bodyPr/>
        <a:lstStyle/>
        <a:p>
          <a:r>
            <a:rPr lang="nl-NL" dirty="0" smtClean="0">
              <a:solidFill>
                <a:srgbClr val="FFFFFF"/>
              </a:solidFill>
            </a:rPr>
            <a:t>(oer)producent</a:t>
          </a:r>
          <a:endParaRPr lang="nl-NL" dirty="0">
            <a:solidFill>
              <a:srgbClr val="FFFFFF"/>
            </a:solidFill>
          </a:endParaRPr>
        </a:p>
      </dgm:t>
    </dgm:pt>
    <dgm:pt modelId="{B65DFD2F-E20F-40B5-A447-2C22A9ACE37E}" type="parTrans" cxnId="{4DF00793-4487-410B-89BC-D38BA3176CFC}">
      <dgm:prSet/>
      <dgm:spPr/>
      <dgm:t>
        <a:bodyPr/>
        <a:lstStyle/>
        <a:p>
          <a:endParaRPr lang="nl-NL"/>
        </a:p>
      </dgm:t>
    </dgm:pt>
    <dgm:pt modelId="{62EFD5A6-5518-4AA7-9922-C731DCC8E389}" type="sibTrans" cxnId="{4DF00793-4487-410B-89BC-D38BA3176CFC}">
      <dgm:prSet/>
      <dgm:spPr/>
      <dgm:t>
        <a:bodyPr/>
        <a:lstStyle/>
        <a:p>
          <a:endParaRPr lang="nl-NL"/>
        </a:p>
      </dgm:t>
    </dgm:pt>
    <dgm:pt modelId="{F18557E8-A099-4FEB-8F9E-5153BAB285CB}">
      <dgm:prSet phldrT="[Tekst]"/>
      <dgm:spPr/>
      <dgm:t>
        <a:bodyPr/>
        <a:lstStyle/>
        <a:p>
          <a:r>
            <a:rPr lang="nl-NL" dirty="0" smtClean="0">
              <a:solidFill>
                <a:srgbClr val="FFFFFF"/>
              </a:solidFill>
            </a:rPr>
            <a:t>Fabriek</a:t>
          </a:r>
          <a:endParaRPr lang="nl-NL" dirty="0">
            <a:solidFill>
              <a:srgbClr val="FFFFFF"/>
            </a:solidFill>
          </a:endParaRPr>
        </a:p>
      </dgm:t>
    </dgm:pt>
    <dgm:pt modelId="{986FE804-2D67-48EF-9114-797506E3A933}" type="parTrans" cxnId="{902B72F6-86DD-4A89-8122-FA1F1A540423}">
      <dgm:prSet/>
      <dgm:spPr/>
      <dgm:t>
        <a:bodyPr/>
        <a:lstStyle/>
        <a:p>
          <a:endParaRPr lang="nl-NL"/>
        </a:p>
      </dgm:t>
    </dgm:pt>
    <dgm:pt modelId="{B9BC8889-CA21-419A-81D2-C1FDFAE4EA31}" type="sibTrans" cxnId="{902B72F6-86DD-4A89-8122-FA1F1A540423}">
      <dgm:prSet/>
      <dgm:spPr/>
      <dgm:t>
        <a:bodyPr/>
        <a:lstStyle/>
        <a:p>
          <a:endParaRPr lang="nl-NL"/>
        </a:p>
      </dgm:t>
    </dgm:pt>
    <dgm:pt modelId="{0F457E2C-5058-430D-91C9-25776818C1D1}">
      <dgm:prSet phldrT="[Tekst]"/>
      <dgm:spPr/>
      <dgm:t>
        <a:bodyPr/>
        <a:lstStyle/>
        <a:p>
          <a:r>
            <a:rPr lang="nl-NL" dirty="0" smtClean="0">
              <a:solidFill>
                <a:srgbClr val="FFFFFF"/>
              </a:solidFill>
            </a:rPr>
            <a:t>Groothandel</a:t>
          </a:r>
          <a:endParaRPr lang="nl-NL" dirty="0">
            <a:solidFill>
              <a:srgbClr val="FFFFFF"/>
            </a:solidFill>
          </a:endParaRPr>
        </a:p>
      </dgm:t>
    </dgm:pt>
    <dgm:pt modelId="{F1D49E90-D865-4A60-B9B3-EFA50380EA0D}" type="parTrans" cxnId="{B7AFFE66-D207-4D1F-A528-182AFE790961}">
      <dgm:prSet/>
      <dgm:spPr/>
      <dgm:t>
        <a:bodyPr/>
        <a:lstStyle/>
        <a:p>
          <a:endParaRPr lang="nl-NL"/>
        </a:p>
      </dgm:t>
    </dgm:pt>
    <dgm:pt modelId="{9EDEF231-E1FB-4705-925A-8025D0EF2C67}" type="sibTrans" cxnId="{B7AFFE66-D207-4D1F-A528-182AFE790961}">
      <dgm:prSet/>
      <dgm:spPr/>
      <dgm:t>
        <a:bodyPr/>
        <a:lstStyle/>
        <a:p>
          <a:endParaRPr lang="nl-NL"/>
        </a:p>
      </dgm:t>
    </dgm:pt>
    <dgm:pt modelId="{BE100FDD-B64D-472E-8B7D-3F54887F959D}">
      <dgm:prSet phldrT="[Tekst]"/>
      <dgm:spPr/>
      <dgm:t>
        <a:bodyPr/>
        <a:lstStyle/>
        <a:p>
          <a:r>
            <a:rPr lang="nl-NL" dirty="0" smtClean="0">
              <a:solidFill>
                <a:srgbClr val="FFFFFF"/>
              </a:solidFill>
            </a:rPr>
            <a:t>Kleinhandel</a:t>
          </a:r>
          <a:endParaRPr lang="nl-NL" dirty="0">
            <a:solidFill>
              <a:srgbClr val="FFFFFF"/>
            </a:solidFill>
          </a:endParaRPr>
        </a:p>
      </dgm:t>
    </dgm:pt>
    <dgm:pt modelId="{9ACDE27C-5B48-428E-8491-AB3C5ABCF060}" type="parTrans" cxnId="{F598A190-9F55-47FD-BA3E-D16FF8F2D3F9}">
      <dgm:prSet/>
      <dgm:spPr/>
      <dgm:t>
        <a:bodyPr/>
        <a:lstStyle/>
        <a:p>
          <a:endParaRPr lang="nl-NL"/>
        </a:p>
      </dgm:t>
    </dgm:pt>
    <dgm:pt modelId="{CF5D3C5C-2EFC-4A66-BCAF-1CE2F622A74B}" type="sibTrans" cxnId="{F598A190-9F55-47FD-BA3E-D16FF8F2D3F9}">
      <dgm:prSet/>
      <dgm:spPr/>
      <dgm:t>
        <a:bodyPr/>
        <a:lstStyle/>
        <a:p>
          <a:endParaRPr lang="nl-NL"/>
        </a:p>
      </dgm:t>
    </dgm:pt>
    <dgm:pt modelId="{9C843342-A00A-4469-ABC6-0096987045C6}">
      <dgm:prSet phldrT="[Tekst]"/>
      <dgm:spPr>
        <a:solidFill>
          <a:srgbClr val="FFFF00"/>
        </a:solidFill>
      </dgm:spPr>
      <dgm:t>
        <a:bodyPr/>
        <a:lstStyle/>
        <a:p>
          <a:r>
            <a:rPr lang="nl-NL" dirty="0" smtClean="0">
              <a:solidFill>
                <a:schemeClr val="bg2"/>
              </a:solidFill>
            </a:rPr>
            <a:t>Consument</a:t>
          </a:r>
          <a:endParaRPr lang="nl-NL" dirty="0">
            <a:solidFill>
              <a:schemeClr val="bg2"/>
            </a:solidFill>
          </a:endParaRPr>
        </a:p>
      </dgm:t>
    </dgm:pt>
    <dgm:pt modelId="{0F296F59-70FC-4C84-874B-E495B4C3CB58}" type="parTrans" cxnId="{0402B25B-2C2C-467A-90FE-DF7BE127F4CD}">
      <dgm:prSet/>
      <dgm:spPr/>
      <dgm:t>
        <a:bodyPr/>
        <a:lstStyle/>
        <a:p>
          <a:endParaRPr lang="nl-NL"/>
        </a:p>
      </dgm:t>
    </dgm:pt>
    <dgm:pt modelId="{7F8B6AD7-C9D3-42A4-BD52-EC555C423127}" type="sibTrans" cxnId="{0402B25B-2C2C-467A-90FE-DF7BE127F4CD}">
      <dgm:prSet/>
      <dgm:spPr/>
      <dgm:t>
        <a:bodyPr/>
        <a:lstStyle/>
        <a:p>
          <a:endParaRPr lang="nl-NL"/>
        </a:p>
      </dgm:t>
    </dgm:pt>
    <dgm:pt modelId="{A8EEBD62-856F-4170-BD77-39C4A2C72408}" type="pres">
      <dgm:prSet presAssocID="{C0B51A4A-FF93-4C3C-A5D9-820482A0D30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nl-NL"/>
        </a:p>
      </dgm:t>
    </dgm:pt>
    <dgm:pt modelId="{48D07925-C304-4E98-B111-944D3D13D591}" type="pres">
      <dgm:prSet presAssocID="{9C843342-A00A-4469-ABC6-0096987045C6}" presName="boxAndChildren" presStyleCnt="0"/>
      <dgm:spPr/>
    </dgm:pt>
    <dgm:pt modelId="{5BD8C78E-550A-4F62-AE54-71DB5BE0AC22}" type="pres">
      <dgm:prSet presAssocID="{9C843342-A00A-4469-ABC6-0096987045C6}" presName="parentTextBox" presStyleLbl="node1" presStyleIdx="0" presStyleCnt="5"/>
      <dgm:spPr/>
      <dgm:t>
        <a:bodyPr/>
        <a:lstStyle/>
        <a:p>
          <a:endParaRPr lang="nl-NL"/>
        </a:p>
      </dgm:t>
    </dgm:pt>
    <dgm:pt modelId="{F5630354-A55A-45E5-9416-211507688E32}" type="pres">
      <dgm:prSet presAssocID="{CF5D3C5C-2EFC-4A66-BCAF-1CE2F622A74B}" presName="sp" presStyleCnt="0"/>
      <dgm:spPr/>
    </dgm:pt>
    <dgm:pt modelId="{319153F1-F014-4BC4-9087-F605C942DE1D}" type="pres">
      <dgm:prSet presAssocID="{BE100FDD-B64D-472E-8B7D-3F54887F959D}" presName="arrowAndChildren" presStyleCnt="0"/>
      <dgm:spPr/>
    </dgm:pt>
    <dgm:pt modelId="{584338F6-8EDC-48DE-B18F-64DA5E6EEBE0}" type="pres">
      <dgm:prSet presAssocID="{BE100FDD-B64D-472E-8B7D-3F54887F959D}" presName="parentTextArrow" presStyleLbl="node1" presStyleIdx="1" presStyleCnt="5"/>
      <dgm:spPr/>
      <dgm:t>
        <a:bodyPr/>
        <a:lstStyle/>
        <a:p>
          <a:endParaRPr lang="nl-NL"/>
        </a:p>
      </dgm:t>
    </dgm:pt>
    <dgm:pt modelId="{D9B96D57-ECF9-460C-8A43-85777C0B89C4}" type="pres">
      <dgm:prSet presAssocID="{9EDEF231-E1FB-4705-925A-8025D0EF2C67}" presName="sp" presStyleCnt="0"/>
      <dgm:spPr/>
    </dgm:pt>
    <dgm:pt modelId="{89093C35-A211-422B-BFCD-AF37FD032D4A}" type="pres">
      <dgm:prSet presAssocID="{0F457E2C-5058-430D-91C9-25776818C1D1}" presName="arrowAndChildren" presStyleCnt="0"/>
      <dgm:spPr/>
    </dgm:pt>
    <dgm:pt modelId="{37345604-81CB-427E-AC06-45835AEF8472}" type="pres">
      <dgm:prSet presAssocID="{0F457E2C-5058-430D-91C9-25776818C1D1}" presName="parentTextArrow" presStyleLbl="node1" presStyleIdx="2" presStyleCnt="5"/>
      <dgm:spPr/>
      <dgm:t>
        <a:bodyPr/>
        <a:lstStyle/>
        <a:p>
          <a:endParaRPr lang="nl-NL"/>
        </a:p>
      </dgm:t>
    </dgm:pt>
    <dgm:pt modelId="{E44F6BF0-B93F-4D7C-A93C-58B14599789C}" type="pres">
      <dgm:prSet presAssocID="{B9BC8889-CA21-419A-81D2-C1FDFAE4EA31}" presName="sp" presStyleCnt="0"/>
      <dgm:spPr/>
    </dgm:pt>
    <dgm:pt modelId="{166BDFE1-A6C2-4793-A094-AF678A227099}" type="pres">
      <dgm:prSet presAssocID="{F18557E8-A099-4FEB-8F9E-5153BAB285CB}" presName="arrowAndChildren" presStyleCnt="0"/>
      <dgm:spPr/>
    </dgm:pt>
    <dgm:pt modelId="{1469386C-2E40-4BF1-9990-A3AA5E88816D}" type="pres">
      <dgm:prSet presAssocID="{F18557E8-A099-4FEB-8F9E-5153BAB285CB}" presName="parentTextArrow" presStyleLbl="node1" presStyleIdx="3" presStyleCnt="5"/>
      <dgm:spPr/>
      <dgm:t>
        <a:bodyPr/>
        <a:lstStyle/>
        <a:p>
          <a:endParaRPr lang="nl-NL"/>
        </a:p>
      </dgm:t>
    </dgm:pt>
    <dgm:pt modelId="{5935E694-8299-463E-88DA-D7F1F9698CB0}" type="pres">
      <dgm:prSet presAssocID="{62EFD5A6-5518-4AA7-9922-C731DCC8E389}" presName="sp" presStyleCnt="0"/>
      <dgm:spPr/>
    </dgm:pt>
    <dgm:pt modelId="{BFC9F3C8-334B-40B0-A74E-B7053B0A87BA}" type="pres">
      <dgm:prSet presAssocID="{541C4C60-AAE5-4D9F-8D42-34D0175CD143}" presName="arrowAndChildren" presStyleCnt="0"/>
      <dgm:spPr/>
    </dgm:pt>
    <dgm:pt modelId="{18DF6A22-5866-4747-8C84-18F61E96E84C}" type="pres">
      <dgm:prSet presAssocID="{541C4C60-AAE5-4D9F-8D42-34D0175CD143}" presName="parentTextArrow" presStyleLbl="node1" presStyleIdx="4" presStyleCnt="5"/>
      <dgm:spPr/>
      <dgm:t>
        <a:bodyPr/>
        <a:lstStyle/>
        <a:p>
          <a:endParaRPr lang="nl-NL"/>
        </a:p>
      </dgm:t>
    </dgm:pt>
  </dgm:ptLst>
  <dgm:cxnLst>
    <dgm:cxn modelId="{4DF00793-4487-410B-89BC-D38BA3176CFC}" srcId="{C0B51A4A-FF93-4C3C-A5D9-820482A0D300}" destId="{541C4C60-AAE5-4D9F-8D42-34D0175CD143}" srcOrd="0" destOrd="0" parTransId="{B65DFD2F-E20F-40B5-A447-2C22A9ACE37E}" sibTransId="{62EFD5A6-5518-4AA7-9922-C731DCC8E389}"/>
    <dgm:cxn modelId="{D0FCCE56-9396-4D8B-BD22-476E61894788}" type="presOf" srcId="{F18557E8-A099-4FEB-8F9E-5153BAB285CB}" destId="{1469386C-2E40-4BF1-9990-A3AA5E88816D}" srcOrd="0" destOrd="0" presId="urn:microsoft.com/office/officeart/2005/8/layout/process4"/>
    <dgm:cxn modelId="{0402B25B-2C2C-467A-90FE-DF7BE127F4CD}" srcId="{C0B51A4A-FF93-4C3C-A5D9-820482A0D300}" destId="{9C843342-A00A-4469-ABC6-0096987045C6}" srcOrd="4" destOrd="0" parTransId="{0F296F59-70FC-4C84-874B-E495B4C3CB58}" sibTransId="{7F8B6AD7-C9D3-42A4-BD52-EC555C423127}"/>
    <dgm:cxn modelId="{F170A9F2-DF3F-4CA8-B486-34A6FD17AB6B}" type="presOf" srcId="{C0B51A4A-FF93-4C3C-A5D9-820482A0D300}" destId="{A8EEBD62-856F-4170-BD77-39C4A2C72408}" srcOrd="0" destOrd="0" presId="urn:microsoft.com/office/officeart/2005/8/layout/process4"/>
    <dgm:cxn modelId="{F598A190-9F55-47FD-BA3E-D16FF8F2D3F9}" srcId="{C0B51A4A-FF93-4C3C-A5D9-820482A0D300}" destId="{BE100FDD-B64D-472E-8B7D-3F54887F959D}" srcOrd="3" destOrd="0" parTransId="{9ACDE27C-5B48-428E-8491-AB3C5ABCF060}" sibTransId="{CF5D3C5C-2EFC-4A66-BCAF-1CE2F622A74B}"/>
    <dgm:cxn modelId="{9B88F486-4082-428A-8162-4A546B5274AF}" type="presOf" srcId="{BE100FDD-B64D-472E-8B7D-3F54887F959D}" destId="{584338F6-8EDC-48DE-B18F-64DA5E6EEBE0}" srcOrd="0" destOrd="0" presId="urn:microsoft.com/office/officeart/2005/8/layout/process4"/>
    <dgm:cxn modelId="{902B72F6-86DD-4A89-8122-FA1F1A540423}" srcId="{C0B51A4A-FF93-4C3C-A5D9-820482A0D300}" destId="{F18557E8-A099-4FEB-8F9E-5153BAB285CB}" srcOrd="1" destOrd="0" parTransId="{986FE804-2D67-48EF-9114-797506E3A933}" sibTransId="{B9BC8889-CA21-419A-81D2-C1FDFAE4EA31}"/>
    <dgm:cxn modelId="{DB48EC9F-2A7F-488A-BC7F-550A99B7BDFA}" type="presOf" srcId="{0F457E2C-5058-430D-91C9-25776818C1D1}" destId="{37345604-81CB-427E-AC06-45835AEF8472}" srcOrd="0" destOrd="0" presId="urn:microsoft.com/office/officeart/2005/8/layout/process4"/>
    <dgm:cxn modelId="{1578E1D6-F997-4EEC-B1BE-13EA6EA99C3E}" type="presOf" srcId="{541C4C60-AAE5-4D9F-8D42-34D0175CD143}" destId="{18DF6A22-5866-4747-8C84-18F61E96E84C}" srcOrd="0" destOrd="0" presId="urn:microsoft.com/office/officeart/2005/8/layout/process4"/>
    <dgm:cxn modelId="{B7AFFE66-D207-4D1F-A528-182AFE790961}" srcId="{C0B51A4A-FF93-4C3C-A5D9-820482A0D300}" destId="{0F457E2C-5058-430D-91C9-25776818C1D1}" srcOrd="2" destOrd="0" parTransId="{F1D49E90-D865-4A60-B9B3-EFA50380EA0D}" sibTransId="{9EDEF231-E1FB-4705-925A-8025D0EF2C67}"/>
    <dgm:cxn modelId="{1A9D6A30-500A-4B56-A8B7-ED7CE2930796}" type="presOf" srcId="{9C843342-A00A-4469-ABC6-0096987045C6}" destId="{5BD8C78E-550A-4F62-AE54-71DB5BE0AC22}" srcOrd="0" destOrd="0" presId="urn:microsoft.com/office/officeart/2005/8/layout/process4"/>
    <dgm:cxn modelId="{3DB52440-7B9E-490B-93FA-0AE2B69134F0}" type="presParOf" srcId="{A8EEBD62-856F-4170-BD77-39C4A2C72408}" destId="{48D07925-C304-4E98-B111-944D3D13D591}" srcOrd="0" destOrd="0" presId="urn:microsoft.com/office/officeart/2005/8/layout/process4"/>
    <dgm:cxn modelId="{7590588B-E9DF-4965-9DD0-4655BD7D8FD3}" type="presParOf" srcId="{48D07925-C304-4E98-B111-944D3D13D591}" destId="{5BD8C78E-550A-4F62-AE54-71DB5BE0AC22}" srcOrd="0" destOrd="0" presId="urn:microsoft.com/office/officeart/2005/8/layout/process4"/>
    <dgm:cxn modelId="{36D56008-70BC-41B5-8906-9D2A4ED4DE74}" type="presParOf" srcId="{A8EEBD62-856F-4170-BD77-39C4A2C72408}" destId="{F5630354-A55A-45E5-9416-211507688E32}" srcOrd="1" destOrd="0" presId="urn:microsoft.com/office/officeart/2005/8/layout/process4"/>
    <dgm:cxn modelId="{6BD8FD0B-B143-44EE-AB7F-A6C0A76602CD}" type="presParOf" srcId="{A8EEBD62-856F-4170-BD77-39C4A2C72408}" destId="{319153F1-F014-4BC4-9087-F605C942DE1D}" srcOrd="2" destOrd="0" presId="urn:microsoft.com/office/officeart/2005/8/layout/process4"/>
    <dgm:cxn modelId="{2079CED5-1017-41BA-9981-CDA3753BF7F5}" type="presParOf" srcId="{319153F1-F014-4BC4-9087-F605C942DE1D}" destId="{584338F6-8EDC-48DE-B18F-64DA5E6EEBE0}" srcOrd="0" destOrd="0" presId="urn:microsoft.com/office/officeart/2005/8/layout/process4"/>
    <dgm:cxn modelId="{24DD93A5-C279-4A09-A915-769E89500BDE}" type="presParOf" srcId="{A8EEBD62-856F-4170-BD77-39C4A2C72408}" destId="{D9B96D57-ECF9-460C-8A43-85777C0B89C4}" srcOrd="3" destOrd="0" presId="urn:microsoft.com/office/officeart/2005/8/layout/process4"/>
    <dgm:cxn modelId="{D767961C-167B-42D2-9FFF-0DA91C625238}" type="presParOf" srcId="{A8EEBD62-856F-4170-BD77-39C4A2C72408}" destId="{89093C35-A211-422B-BFCD-AF37FD032D4A}" srcOrd="4" destOrd="0" presId="urn:microsoft.com/office/officeart/2005/8/layout/process4"/>
    <dgm:cxn modelId="{138C3D30-E73F-475B-A866-5C9449B9DA99}" type="presParOf" srcId="{89093C35-A211-422B-BFCD-AF37FD032D4A}" destId="{37345604-81CB-427E-AC06-45835AEF8472}" srcOrd="0" destOrd="0" presId="urn:microsoft.com/office/officeart/2005/8/layout/process4"/>
    <dgm:cxn modelId="{A2467084-1C3B-4E58-A96B-7B20E7A19544}" type="presParOf" srcId="{A8EEBD62-856F-4170-BD77-39C4A2C72408}" destId="{E44F6BF0-B93F-4D7C-A93C-58B14599789C}" srcOrd="5" destOrd="0" presId="urn:microsoft.com/office/officeart/2005/8/layout/process4"/>
    <dgm:cxn modelId="{26FF3775-AD7A-4AEF-8C5A-576E179868EE}" type="presParOf" srcId="{A8EEBD62-856F-4170-BD77-39C4A2C72408}" destId="{166BDFE1-A6C2-4793-A094-AF678A227099}" srcOrd="6" destOrd="0" presId="urn:microsoft.com/office/officeart/2005/8/layout/process4"/>
    <dgm:cxn modelId="{FAC77E8F-DA03-46AD-8DD3-7C78C90D8F7A}" type="presParOf" srcId="{166BDFE1-A6C2-4793-A094-AF678A227099}" destId="{1469386C-2E40-4BF1-9990-A3AA5E88816D}" srcOrd="0" destOrd="0" presId="urn:microsoft.com/office/officeart/2005/8/layout/process4"/>
    <dgm:cxn modelId="{A94AC8A1-0A3A-4313-8680-B8F904432CA9}" type="presParOf" srcId="{A8EEBD62-856F-4170-BD77-39C4A2C72408}" destId="{5935E694-8299-463E-88DA-D7F1F9698CB0}" srcOrd="7" destOrd="0" presId="urn:microsoft.com/office/officeart/2005/8/layout/process4"/>
    <dgm:cxn modelId="{6DDF91ED-B69E-4241-BE0B-DF0338635F6A}" type="presParOf" srcId="{A8EEBD62-856F-4170-BD77-39C4A2C72408}" destId="{BFC9F3C8-334B-40B0-A74E-B7053B0A87BA}" srcOrd="8" destOrd="0" presId="urn:microsoft.com/office/officeart/2005/8/layout/process4"/>
    <dgm:cxn modelId="{D97BF7D8-6165-4A63-95BA-3D392436DAFA}" type="presParOf" srcId="{BFC9F3C8-334B-40B0-A74E-B7053B0A87BA}" destId="{18DF6A22-5866-4747-8C84-18F61E96E84C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C0B51A4A-FF93-4C3C-A5D9-820482A0D300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l-NL"/>
        </a:p>
      </dgm:t>
    </dgm:pt>
    <dgm:pt modelId="{541C4C60-AAE5-4D9F-8D42-34D0175CD143}">
      <dgm:prSet phldrT="[Tekst]"/>
      <dgm:spPr/>
      <dgm:t>
        <a:bodyPr/>
        <a:lstStyle/>
        <a:p>
          <a:r>
            <a:rPr lang="nl-NL" dirty="0" smtClean="0">
              <a:solidFill>
                <a:srgbClr val="FFFFFF"/>
              </a:solidFill>
            </a:rPr>
            <a:t>(oer)producent</a:t>
          </a:r>
          <a:endParaRPr lang="nl-NL" dirty="0">
            <a:solidFill>
              <a:srgbClr val="FFFFFF"/>
            </a:solidFill>
          </a:endParaRPr>
        </a:p>
      </dgm:t>
    </dgm:pt>
    <dgm:pt modelId="{B65DFD2F-E20F-40B5-A447-2C22A9ACE37E}" type="parTrans" cxnId="{4DF00793-4487-410B-89BC-D38BA3176CFC}">
      <dgm:prSet/>
      <dgm:spPr/>
      <dgm:t>
        <a:bodyPr/>
        <a:lstStyle/>
        <a:p>
          <a:endParaRPr lang="nl-NL"/>
        </a:p>
      </dgm:t>
    </dgm:pt>
    <dgm:pt modelId="{62EFD5A6-5518-4AA7-9922-C731DCC8E389}" type="sibTrans" cxnId="{4DF00793-4487-410B-89BC-D38BA3176CFC}">
      <dgm:prSet/>
      <dgm:spPr/>
      <dgm:t>
        <a:bodyPr/>
        <a:lstStyle/>
        <a:p>
          <a:endParaRPr lang="nl-NL"/>
        </a:p>
      </dgm:t>
    </dgm:pt>
    <dgm:pt modelId="{F18557E8-A099-4FEB-8F9E-5153BAB285CB}">
      <dgm:prSet phldrT="[Tekst]"/>
      <dgm:spPr/>
      <dgm:t>
        <a:bodyPr/>
        <a:lstStyle/>
        <a:p>
          <a:r>
            <a:rPr lang="nl-NL" dirty="0" smtClean="0">
              <a:solidFill>
                <a:srgbClr val="FFFFFF"/>
              </a:solidFill>
            </a:rPr>
            <a:t>Fabriek</a:t>
          </a:r>
          <a:endParaRPr lang="nl-NL" dirty="0">
            <a:solidFill>
              <a:srgbClr val="FFFFFF"/>
            </a:solidFill>
          </a:endParaRPr>
        </a:p>
      </dgm:t>
    </dgm:pt>
    <dgm:pt modelId="{986FE804-2D67-48EF-9114-797506E3A933}" type="parTrans" cxnId="{902B72F6-86DD-4A89-8122-FA1F1A540423}">
      <dgm:prSet/>
      <dgm:spPr/>
      <dgm:t>
        <a:bodyPr/>
        <a:lstStyle/>
        <a:p>
          <a:endParaRPr lang="nl-NL"/>
        </a:p>
      </dgm:t>
    </dgm:pt>
    <dgm:pt modelId="{B9BC8889-CA21-419A-81D2-C1FDFAE4EA31}" type="sibTrans" cxnId="{902B72F6-86DD-4A89-8122-FA1F1A540423}">
      <dgm:prSet/>
      <dgm:spPr/>
      <dgm:t>
        <a:bodyPr/>
        <a:lstStyle/>
        <a:p>
          <a:endParaRPr lang="nl-NL"/>
        </a:p>
      </dgm:t>
    </dgm:pt>
    <dgm:pt modelId="{0F457E2C-5058-430D-91C9-25776818C1D1}">
      <dgm:prSet phldrT="[Tekst]"/>
      <dgm:spPr/>
      <dgm:t>
        <a:bodyPr/>
        <a:lstStyle/>
        <a:p>
          <a:r>
            <a:rPr lang="nl-NL" dirty="0" smtClean="0">
              <a:solidFill>
                <a:srgbClr val="FFFFFF"/>
              </a:solidFill>
            </a:rPr>
            <a:t>Groothandel</a:t>
          </a:r>
          <a:endParaRPr lang="nl-NL" dirty="0">
            <a:solidFill>
              <a:srgbClr val="FFFFFF"/>
            </a:solidFill>
          </a:endParaRPr>
        </a:p>
      </dgm:t>
    </dgm:pt>
    <dgm:pt modelId="{F1D49E90-D865-4A60-B9B3-EFA50380EA0D}" type="parTrans" cxnId="{B7AFFE66-D207-4D1F-A528-182AFE790961}">
      <dgm:prSet/>
      <dgm:spPr/>
      <dgm:t>
        <a:bodyPr/>
        <a:lstStyle/>
        <a:p>
          <a:endParaRPr lang="nl-NL"/>
        </a:p>
      </dgm:t>
    </dgm:pt>
    <dgm:pt modelId="{9EDEF231-E1FB-4705-925A-8025D0EF2C67}" type="sibTrans" cxnId="{B7AFFE66-D207-4D1F-A528-182AFE790961}">
      <dgm:prSet/>
      <dgm:spPr/>
      <dgm:t>
        <a:bodyPr/>
        <a:lstStyle/>
        <a:p>
          <a:endParaRPr lang="nl-NL"/>
        </a:p>
      </dgm:t>
    </dgm:pt>
    <dgm:pt modelId="{BE100FDD-B64D-472E-8B7D-3F54887F959D}">
      <dgm:prSet phldrT="[Tekst]"/>
      <dgm:spPr/>
      <dgm:t>
        <a:bodyPr/>
        <a:lstStyle/>
        <a:p>
          <a:r>
            <a:rPr lang="nl-NL" dirty="0" smtClean="0">
              <a:solidFill>
                <a:srgbClr val="FFFFFF"/>
              </a:solidFill>
            </a:rPr>
            <a:t>Kleinhandel</a:t>
          </a:r>
          <a:endParaRPr lang="nl-NL" dirty="0">
            <a:solidFill>
              <a:srgbClr val="FFFFFF"/>
            </a:solidFill>
          </a:endParaRPr>
        </a:p>
      </dgm:t>
    </dgm:pt>
    <dgm:pt modelId="{9ACDE27C-5B48-428E-8491-AB3C5ABCF060}" type="parTrans" cxnId="{F598A190-9F55-47FD-BA3E-D16FF8F2D3F9}">
      <dgm:prSet/>
      <dgm:spPr/>
      <dgm:t>
        <a:bodyPr/>
        <a:lstStyle/>
        <a:p>
          <a:endParaRPr lang="nl-NL"/>
        </a:p>
      </dgm:t>
    </dgm:pt>
    <dgm:pt modelId="{CF5D3C5C-2EFC-4A66-BCAF-1CE2F622A74B}" type="sibTrans" cxnId="{F598A190-9F55-47FD-BA3E-D16FF8F2D3F9}">
      <dgm:prSet/>
      <dgm:spPr/>
      <dgm:t>
        <a:bodyPr/>
        <a:lstStyle/>
        <a:p>
          <a:endParaRPr lang="nl-NL"/>
        </a:p>
      </dgm:t>
    </dgm:pt>
    <dgm:pt modelId="{9C843342-A00A-4469-ABC6-0096987045C6}">
      <dgm:prSet phldrT="[Tekst]"/>
      <dgm:spPr>
        <a:solidFill>
          <a:srgbClr val="FFFF00"/>
        </a:solidFill>
      </dgm:spPr>
      <dgm:t>
        <a:bodyPr/>
        <a:lstStyle/>
        <a:p>
          <a:r>
            <a:rPr lang="nl-NL" dirty="0" smtClean="0">
              <a:solidFill>
                <a:schemeClr val="bg2"/>
              </a:solidFill>
            </a:rPr>
            <a:t>Consument</a:t>
          </a:r>
          <a:endParaRPr lang="nl-NL" dirty="0">
            <a:solidFill>
              <a:schemeClr val="bg2"/>
            </a:solidFill>
          </a:endParaRPr>
        </a:p>
      </dgm:t>
    </dgm:pt>
    <dgm:pt modelId="{0F296F59-70FC-4C84-874B-E495B4C3CB58}" type="parTrans" cxnId="{0402B25B-2C2C-467A-90FE-DF7BE127F4CD}">
      <dgm:prSet/>
      <dgm:spPr/>
      <dgm:t>
        <a:bodyPr/>
        <a:lstStyle/>
        <a:p>
          <a:endParaRPr lang="nl-NL"/>
        </a:p>
      </dgm:t>
    </dgm:pt>
    <dgm:pt modelId="{7F8B6AD7-C9D3-42A4-BD52-EC555C423127}" type="sibTrans" cxnId="{0402B25B-2C2C-467A-90FE-DF7BE127F4CD}">
      <dgm:prSet/>
      <dgm:spPr/>
      <dgm:t>
        <a:bodyPr/>
        <a:lstStyle/>
        <a:p>
          <a:endParaRPr lang="nl-NL"/>
        </a:p>
      </dgm:t>
    </dgm:pt>
    <dgm:pt modelId="{A8EEBD62-856F-4170-BD77-39C4A2C72408}" type="pres">
      <dgm:prSet presAssocID="{C0B51A4A-FF93-4C3C-A5D9-820482A0D30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nl-NL"/>
        </a:p>
      </dgm:t>
    </dgm:pt>
    <dgm:pt modelId="{48D07925-C304-4E98-B111-944D3D13D591}" type="pres">
      <dgm:prSet presAssocID="{9C843342-A00A-4469-ABC6-0096987045C6}" presName="boxAndChildren" presStyleCnt="0"/>
      <dgm:spPr/>
    </dgm:pt>
    <dgm:pt modelId="{5BD8C78E-550A-4F62-AE54-71DB5BE0AC22}" type="pres">
      <dgm:prSet presAssocID="{9C843342-A00A-4469-ABC6-0096987045C6}" presName="parentTextBox" presStyleLbl="node1" presStyleIdx="0" presStyleCnt="5"/>
      <dgm:spPr/>
      <dgm:t>
        <a:bodyPr/>
        <a:lstStyle/>
        <a:p>
          <a:endParaRPr lang="nl-NL"/>
        </a:p>
      </dgm:t>
    </dgm:pt>
    <dgm:pt modelId="{F5630354-A55A-45E5-9416-211507688E32}" type="pres">
      <dgm:prSet presAssocID="{CF5D3C5C-2EFC-4A66-BCAF-1CE2F622A74B}" presName="sp" presStyleCnt="0"/>
      <dgm:spPr/>
    </dgm:pt>
    <dgm:pt modelId="{319153F1-F014-4BC4-9087-F605C942DE1D}" type="pres">
      <dgm:prSet presAssocID="{BE100FDD-B64D-472E-8B7D-3F54887F959D}" presName="arrowAndChildren" presStyleCnt="0"/>
      <dgm:spPr/>
    </dgm:pt>
    <dgm:pt modelId="{584338F6-8EDC-48DE-B18F-64DA5E6EEBE0}" type="pres">
      <dgm:prSet presAssocID="{BE100FDD-B64D-472E-8B7D-3F54887F959D}" presName="parentTextArrow" presStyleLbl="node1" presStyleIdx="1" presStyleCnt="5"/>
      <dgm:spPr/>
      <dgm:t>
        <a:bodyPr/>
        <a:lstStyle/>
        <a:p>
          <a:endParaRPr lang="nl-NL"/>
        </a:p>
      </dgm:t>
    </dgm:pt>
    <dgm:pt modelId="{D9B96D57-ECF9-460C-8A43-85777C0B89C4}" type="pres">
      <dgm:prSet presAssocID="{9EDEF231-E1FB-4705-925A-8025D0EF2C67}" presName="sp" presStyleCnt="0"/>
      <dgm:spPr/>
    </dgm:pt>
    <dgm:pt modelId="{89093C35-A211-422B-BFCD-AF37FD032D4A}" type="pres">
      <dgm:prSet presAssocID="{0F457E2C-5058-430D-91C9-25776818C1D1}" presName="arrowAndChildren" presStyleCnt="0"/>
      <dgm:spPr/>
    </dgm:pt>
    <dgm:pt modelId="{37345604-81CB-427E-AC06-45835AEF8472}" type="pres">
      <dgm:prSet presAssocID="{0F457E2C-5058-430D-91C9-25776818C1D1}" presName="parentTextArrow" presStyleLbl="node1" presStyleIdx="2" presStyleCnt="5"/>
      <dgm:spPr/>
      <dgm:t>
        <a:bodyPr/>
        <a:lstStyle/>
        <a:p>
          <a:endParaRPr lang="nl-NL"/>
        </a:p>
      </dgm:t>
    </dgm:pt>
    <dgm:pt modelId="{E44F6BF0-B93F-4D7C-A93C-58B14599789C}" type="pres">
      <dgm:prSet presAssocID="{B9BC8889-CA21-419A-81D2-C1FDFAE4EA31}" presName="sp" presStyleCnt="0"/>
      <dgm:spPr/>
    </dgm:pt>
    <dgm:pt modelId="{166BDFE1-A6C2-4793-A094-AF678A227099}" type="pres">
      <dgm:prSet presAssocID="{F18557E8-A099-4FEB-8F9E-5153BAB285CB}" presName="arrowAndChildren" presStyleCnt="0"/>
      <dgm:spPr/>
    </dgm:pt>
    <dgm:pt modelId="{1469386C-2E40-4BF1-9990-A3AA5E88816D}" type="pres">
      <dgm:prSet presAssocID="{F18557E8-A099-4FEB-8F9E-5153BAB285CB}" presName="parentTextArrow" presStyleLbl="node1" presStyleIdx="3" presStyleCnt="5"/>
      <dgm:spPr/>
      <dgm:t>
        <a:bodyPr/>
        <a:lstStyle/>
        <a:p>
          <a:endParaRPr lang="nl-NL"/>
        </a:p>
      </dgm:t>
    </dgm:pt>
    <dgm:pt modelId="{5935E694-8299-463E-88DA-D7F1F9698CB0}" type="pres">
      <dgm:prSet presAssocID="{62EFD5A6-5518-4AA7-9922-C731DCC8E389}" presName="sp" presStyleCnt="0"/>
      <dgm:spPr/>
    </dgm:pt>
    <dgm:pt modelId="{BFC9F3C8-334B-40B0-A74E-B7053B0A87BA}" type="pres">
      <dgm:prSet presAssocID="{541C4C60-AAE5-4D9F-8D42-34D0175CD143}" presName="arrowAndChildren" presStyleCnt="0"/>
      <dgm:spPr/>
    </dgm:pt>
    <dgm:pt modelId="{18DF6A22-5866-4747-8C84-18F61E96E84C}" type="pres">
      <dgm:prSet presAssocID="{541C4C60-AAE5-4D9F-8D42-34D0175CD143}" presName="parentTextArrow" presStyleLbl="node1" presStyleIdx="4" presStyleCnt="5"/>
      <dgm:spPr/>
      <dgm:t>
        <a:bodyPr/>
        <a:lstStyle/>
        <a:p>
          <a:endParaRPr lang="nl-NL"/>
        </a:p>
      </dgm:t>
    </dgm:pt>
  </dgm:ptLst>
  <dgm:cxnLst>
    <dgm:cxn modelId="{B7AFFE66-D207-4D1F-A528-182AFE790961}" srcId="{C0B51A4A-FF93-4C3C-A5D9-820482A0D300}" destId="{0F457E2C-5058-430D-91C9-25776818C1D1}" srcOrd="2" destOrd="0" parTransId="{F1D49E90-D865-4A60-B9B3-EFA50380EA0D}" sibTransId="{9EDEF231-E1FB-4705-925A-8025D0EF2C67}"/>
    <dgm:cxn modelId="{4DF00793-4487-410B-89BC-D38BA3176CFC}" srcId="{C0B51A4A-FF93-4C3C-A5D9-820482A0D300}" destId="{541C4C60-AAE5-4D9F-8D42-34D0175CD143}" srcOrd="0" destOrd="0" parTransId="{B65DFD2F-E20F-40B5-A447-2C22A9ACE37E}" sibTransId="{62EFD5A6-5518-4AA7-9922-C731DCC8E389}"/>
    <dgm:cxn modelId="{902B72F6-86DD-4A89-8122-FA1F1A540423}" srcId="{C0B51A4A-FF93-4C3C-A5D9-820482A0D300}" destId="{F18557E8-A099-4FEB-8F9E-5153BAB285CB}" srcOrd="1" destOrd="0" parTransId="{986FE804-2D67-48EF-9114-797506E3A933}" sibTransId="{B9BC8889-CA21-419A-81D2-C1FDFAE4EA31}"/>
    <dgm:cxn modelId="{9282695C-6D81-4359-8529-BCAB8CF88741}" type="presOf" srcId="{C0B51A4A-FF93-4C3C-A5D9-820482A0D300}" destId="{A8EEBD62-856F-4170-BD77-39C4A2C72408}" srcOrd="0" destOrd="0" presId="urn:microsoft.com/office/officeart/2005/8/layout/process4"/>
    <dgm:cxn modelId="{0ECEFD41-7963-405E-A9D7-5811FAC7789C}" type="presOf" srcId="{BE100FDD-B64D-472E-8B7D-3F54887F959D}" destId="{584338F6-8EDC-48DE-B18F-64DA5E6EEBE0}" srcOrd="0" destOrd="0" presId="urn:microsoft.com/office/officeart/2005/8/layout/process4"/>
    <dgm:cxn modelId="{0402B25B-2C2C-467A-90FE-DF7BE127F4CD}" srcId="{C0B51A4A-FF93-4C3C-A5D9-820482A0D300}" destId="{9C843342-A00A-4469-ABC6-0096987045C6}" srcOrd="4" destOrd="0" parTransId="{0F296F59-70FC-4C84-874B-E495B4C3CB58}" sibTransId="{7F8B6AD7-C9D3-42A4-BD52-EC555C423127}"/>
    <dgm:cxn modelId="{0FB67AF0-D753-43E9-A291-905265DA686A}" type="presOf" srcId="{9C843342-A00A-4469-ABC6-0096987045C6}" destId="{5BD8C78E-550A-4F62-AE54-71DB5BE0AC22}" srcOrd="0" destOrd="0" presId="urn:microsoft.com/office/officeart/2005/8/layout/process4"/>
    <dgm:cxn modelId="{394E6270-0F4A-4EE4-90CC-10FBBDA049CD}" type="presOf" srcId="{541C4C60-AAE5-4D9F-8D42-34D0175CD143}" destId="{18DF6A22-5866-4747-8C84-18F61E96E84C}" srcOrd="0" destOrd="0" presId="urn:microsoft.com/office/officeart/2005/8/layout/process4"/>
    <dgm:cxn modelId="{F598A190-9F55-47FD-BA3E-D16FF8F2D3F9}" srcId="{C0B51A4A-FF93-4C3C-A5D9-820482A0D300}" destId="{BE100FDD-B64D-472E-8B7D-3F54887F959D}" srcOrd="3" destOrd="0" parTransId="{9ACDE27C-5B48-428E-8491-AB3C5ABCF060}" sibTransId="{CF5D3C5C-2EFC-4A66-BCAF-1CE2F622A74B}"/>
    <dgm:cxn modelId="{0E26DBF0-7111-4AC4-933B-37F7BF954EB1}" type="presOf" srcId="{0F457E2C-5058-430D-91C9-25776818C1D1}" destId="{37345604-81CB-427E-AC06-45835AEF8472}" srcOrd="0" destOrd="0" presId="urn:microsoft.com/office/officeart/2005/8/layout/process4"/>
    <dgm:cxn modelId="{D4835CE6-DAD6-40C4-9F26-434BDA7060EF}" type="presOf" srcId="{F18557E8-A099-4FEB-8F9E-5153BAB285CB}" destId="{1469386C-2E40-4BF1-9990-A3AA5E88816D}" srcOrd="0" destOrd="0" presId="urn:microsoft.com/office/officeart/2005/8/layout/process4"/>
    <dgm:cxn modelId="{AF16FA5B-2C79-4917-8675-D8A7ED472F53}" type="presParOf" srcId="{A8EEBD62-856F-4170-BD77-39C4A2C72408}" destId="{48D07925-C304-4E98-B111-944D3D13D591}" srcOrd="0" destOrd="0" presId="urn:microsoft.com/office/officeart/2005/8/layout/process4"/>
    <dgm:cxn modelId="{47087B70-4642-4E42-899F-3A22BB71291A}" type="presParOf" srcId="{48D07925-C304-4E98-B111-944D3D13D591}" destId="{5BD8C78E-550A-4F62-AE54-71DB5BE0AC22}" srcOrd="0" destOrd="0" presId="urn:microsoft.com/office/officeart/2005/8/layout/process4"/>
    <dgm:cxn modelId="{896A23B9-B720-43B0-BAA2-026C7C919F77}" type="presParOf" srcId="{A8EEBD62-856F-4170-BD77-39C4A2C72408}" destId="{F5630354-A55A-45E5-9416-211507688E32}" srcOrd="1" destOrd="0" presId="urn:microsoft.com/office/officeart/2005/8/layout/process4"/>
    <dgm:cxn modelId="{195444A6-5B7B-423B-BE43-56BA07E6A959}" type="presParOf" srcId="{A8EEBD62-856F-4170-BD77-39C4A2C72408}" destId="{319153F1-F014-4BC4-9087-F605C942DE1D}" srcOrd="2" destOrd="0" presId="urn:microsoft.com/office/officeart/2005/8/layout/process4"/>
    <dgm:cxn modelId="{BB03C72A-AF38-4A4A-B681-6DAEFA6D0ED8}" type="presParOf" srcId="{319153F1-F014-4BC4-9087-F605C942DE1D}" destId="{584338F6-8EDC-48DE-B18F-64DA5E6EEBE0}" srcOrd="0" destOrd="0" presId="urn:microsoft.com/office/officeart/2005/8/layout/process4"/>
    <dgm:cxn modelId="{81320E24-EE15-43CD-8502-7708EAA4E966}" type="presParOf" srcId="{A8EEBD62-856F-4170-BD77-39C4A2C72408}" destId="{D9B96D57-ECF9-460C-8A43-85777C0B89C4}" srcOrd="3" destOrd="0" presId="urn:microsoft.com/office/officeart/2005/8/layout/process4"/>
    <dgm:cxn modelId="{FD32C2A4-15FA-431D-9F36-FC053157DF96}" type="presParOf" srcId="{A8EEBD62-856F-4170-BD77-39C4A2C72408}" destId="{89093C35-A211-422B-BFCD-AF37FD032D4A}" srcOrd="4" destOrd="0" presId="urn:microsoft.com/office/officeart/2005/8/layout/process4"/>
    <dgm:cxn modelId="{5906136B-2BBD-4C73-B208-99634183FDAB}" type="presParOf" srcId="{89093C35-A211-422B-BFCD-AF37FD032D4A}" destId="{37345604-81CB-427E-AC06-45835AEF8472}" srcOrd="0" destOrd="0" presId="urn:microsoft.com/office/officeart/2005/8/layout/process4"/>
    <dgm:cxn modelId="{A3AEB13A-6EFE-413C-962B-7D754BDACB25}" type="presParOf" srcId="{A8EEBD62-856F-4170-BD77-39C4A2C72408}" destId="{E44F6BF0-B93F-4D7C-A93C-58B14599789C}" srcOrd="5" destOrd="0" presId="urn:microsoft.com/office/officeart/2005/8/layout/process4"/>
    <dgm:cxn modelId="{9E3385EB-1F93-4C5A-8ADB-A7AF8991DFD3}" type="presParOf" srcId="{A8EEBD62-856F-4170-BD77-39C4A2C72408}" destId="{166BDFE1-A6C2-4793-A094-AF678A227099}" srcOrd="6" destOrd="0" presId="urn:microsoft.com/office/officeart/2005/8/layout/process4"/>
    <dgm:cxn modelId="{81089F7C-9328-40D0-A3A0-117BFD970A11}" type="presParOf" srcId="{166BDFE1-A6C2-4793-A094-AF678A227099}" destId="{1469386C-2E40-4BF1-9990-A3AA5E88816D}" srcOrd="0" destOrd="0" presId="urn:microsoft.com/office/officeart/2005/8/layout/process4"/>
    <dgm:cxn modelId="{5D5F29CA-4A88-4751-989E-1003D2A5E305}" type="presParOf" srcId="{A8EEBD62-856F-4170-BD77-39C4A2C72408}" destId="{5935E694-8299-463E-88DA-D7F1F9698CB0}" srcOrd="7" destOrd="0" presId="urn:microsoft.com/office/officeart/2005/8/layout/process4"/>
    <dgm:cxn modelId="{C789906B-6C08-41AF-87F9-208090888759}" type="presParOf" srcId="{A8EEBD62-856F-4170-BD77-39C4A2C72408}" destId="{BFC9F3C8-334B-40B0-A74E-B7053B0A87BA}" srcOrd="8" destOrd="0" presId="urn:microsoft.com/office/officeart/2005/8/layout/process4"/>
    <dgm:cxn modelId="{609B4FB2-9F94-4D05-9FEF-3689CC7699E1}" type="presParOf" srcId="{BFC9F3C8-334B-40B0-A74E-B7053B0A87BA}" destId="{18DF6A22-5866-4747-8C84-18F61E96E84C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C0B51A4A-FF93-4C3C-A5D9-820482A0D300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l-NL"/>
        </a:p>
      </dgm:t>
    </dgm:pt>
    <dgm:pt modelId="{541C4C60-AAE5-4D9F-8D42-34D0175CD143}">
      <dgm:prSet phldrT="[Tekst]"/>
      <dgm:spPr/>
      <dgm:t>
        <a:bodyPr/>
        <a:lstStyle/>
        <a:p>
          <a:r>
            <a:rPr lang="nl-NL" dirty="0" smtClean="0">
              <a:solidFill>
                <a:srgbClr val="FFFFFF"/>
              </a:solidFill>
            </a:rPr>
            <a:t>(oer)producent</a:t>
          </a:r>
          <a:endParaRPr lang="nl-NL" dirty="0">
            <a:solidFill>
              <a:srgbClr val="FFFFFF"/>
            </a:solidFill>
          </a:endParaRPr>
        </a:p>
      </dgm:t>
    </dgm:pt>
    <dgm:pt modelId="{B65DFD2F-E20F-40B5-A447-2C22A9ACE37E}" type="parTrans" cxnId="{4DF00793-4487-410B-89BC-D38BA3176CFC}">
      <dgm:prSet/>
      <dgm:spPr/>
      <dgm:t>
        <a:bodyPr/>
        <a:lstStyle/>
        <a:p>
          <a:endParaRPr lang="nl-NL"/>
        </a:p>
      </dgm:t>
    </dgm:pt>
    <dgm:pt modelId="{62EFD5A6-5518-4AA7-9922-C731DCC8E389}" type="sibTrans" cxnId="{4DF00793-4487-410B-89BC-D38BA3176CFC}">
      <dgm:prSet/>
      <dgm:spPr/>
      <dgm:t>
        <a:bodyPr/>
        <a:lstStyle/>
        <a:p>
          <a:endParaRPr lang="nl-NL"/>
        </a:p>
      </dgm:t>
    </dgm:pt>
    <dgm:pt modelId="{F18557E8-A099-4FEB-8F9E-5153BAB285CB}">
      <dgm:prSet phldrT="[Tekst]"/>
      <dgm:spPr/>
      <dgm:t>
        <a:bodyPr/>
        <a:lstStyle/>
        <a:p>
          <a:r>
            <a:rPr lang="nl-NL" dirty="0" smtClean="0">
              <a:solidFill>
                <a:srgbClr val="FFFFFF"/>
              </a:solidFill>
            </a:rPr>
            <a:t>Fabriek</a:t>
          </a:r>
          <a:endParaRPr lang="nl-NL" dirty="0">
            <a:solidFill>
              <a:srgbClr val="FFFFFF"/>
            </a:solidFill>
          </a:endParaRPr>
        </a:p>
      </dgm:t>
    </dgm:pt>
    <dgm:pt modelId="{986FE804-2D67-48EF-9114-797506E3A933}" type="parTrans" cxnId="{902B72F6-86DD-4A89-8122-FA1F1A540423}">
      <dgm:prSet/>
      <dgm:spPr/>
      <dgm:t>
        <a:bodyPr/>
        <a:lstStyle/>
        <a:p>
          <a:endParaRPr lang="nl-NL"/>
        </a:p>
      </dgm:t>
    </dgm:pt>
    <dgm:pt modelId="{B9BC8889-CA21-419A-81D2-C1FDFAE4EA31}" type="sibTrans" cxnId="{902B72F6-86DD-4A89-8122-FA1F1A540423}">
      <dgm:prSet/>
      <dgm:spPr/>
      <dgm:t>
        <a:bodyPr/>
        <a:lstStyle/>
        <a:p>
          <a:endParaRPr lang="nl-NL"/>
        </a:p>
      </dgm:t>
    </dgm:pt>
    <dgm:pt modelId="{0F457E2C-5058-430D-91C9-25776818C1D1}">
      <dgm:prSet phldrT="[Tekst]"/>
      <dgm:spPr/>
      <dgm:t>
        <a:bodyPr/>
        <a:lstStyle/>
        <a:p>
          <a:r>
            <a:rPr lang="nl-NL" dirty="0" smtClean="0">
              <a:solidFill>
                <a:srgbClr val="FFFFFF"/>
              </a:solidFill>
            </a:rPr>
            <a:t>Groothandel</a:t>
          </a:r>
          <a:endParaRPr lang="nl-NL" dirty="0">
            <a:solidFill>
              <a:srgbClr val="FFFFFF"/>
            </a:solidFill>
          </a:endParaRPr>
        </a:p>
      </dgm:t>
    </dgm:pt>
    <dgm:pt modelId="{F1D49E90-D865-4A60-B9B3-EFA50380EA0D}" type="parTrans" cxnId="{B7AFFE66-D207-4D1F-A528-182AFE790961}">
      <dgm:prSet/>
      <dgm:spPr/>
      <dgm:t>
        <a:bodyPr/>
        <a:lstStyle/>
        <a:p>
          <a:endParaRPr lang="nl-NL"/>
        </a:p>
      </dgm:t>
    </dgm:pt>
    <dgm:pt modelId="{9EDEF231-E1FB-4705-925A-8025D0EF2C67}" type="sibTrans" cxnId="{B7AFFE66-D207-4D1F-A528-182AFE790961}">
      <dgm:prSet/>
      <dgm:spPr/>
      <dgm:t>
        <a:bodyPr/>
        <a:lstStyle/>
        <a:p>
          <a:endParaRPr lang="nl-NL"/>
        </a:p>
      </dgm:t>
    </dgm:pt>
    <dgm:pt modelId="{BE100FDD-B64D-472E-8B7D-3F54887F959D}">
      <dgm:prSet phldrT="[Tekst]"/>
      <dgm:spPr/>
      <dgm:t>
        <a:bodyPr/>
        <a:lstStyle/>
        <a:p>
          <a:r>
            <a:rPr lang="nl-NL" dirty="0" smtClean="0">
              <a:solidFill>
                <a:srgbClr val="FFFFFF"/>
              </a:solidFill>
            </a:rPr>
            <a:t>Kleinhandel</a:t>
          </a:r>
          <a:endParaRPr lang="nl-NL" dirty="0">
            <a:solidFill>
              <a:srgbClr val="FFFFFF"/>
            </a:solidFill>
          </a:endParaRPr>
        </a:p>
      </dgm:t>
    </dgm:pt>
    <dgm:pt modelId="{9ACDE27C-5B48-428E-8491-AB3C5ABCF060}" type="parTrans" cxnId="{F598A190-9F55-47FD-BA3E-D16FF8F2D3F9}">
      <dgm:prSet/>
      <dgm:spPr/>
      <dgm:t>
        <a:bodyPr/>
        <a:lstStyle/>
        <a:p>
          <a:endParaRPr lang="nl-NL"/>
        </a:p>
      </dgm:t>
    </dgm:pt>
    <dgm:pt modelId="{CF5D3C5C-2EFC-4A66-BCAF-1CE2F622A74B}" type="sibTrans" cxnId="{F598A190-9F55-47FD-BA3E-D16FF8F2D3F9}">
      <dgm:prSet/>
      <dgm:spPr/>
      <dgm:t>
        <a:bodyPr/>
        <a:lstStyle/>
        <a:p>
          <a:endParaRPr lang="nl-NL"/>
        </a:p>
      </dgm:t>
    </dgm:pt>
    <dgm:pt modelId="{9C843342-A00A-4469-ABC6-0096987045C6}">
      <dgm:prSet phldrT="[Tekst]"/>
      <dgm:spPr>
        <a:solidFill>
          <a:srgbClr val="FFFF00"/>
        </a:solidFill>
      </dgm:spPr>
      <dgm:t>
        <a:bodyPr/>
        <a:lstStyle/>
        <a:p>
          <a:r>
            <a:rPr lang="nl-NL" dirty="0" smtClean="0">
              <a:solidFill>
                <a:schemeClr val="bg2"/>
              </a:solidFill>
            </a:rPr>
            <a:t>Consument</a:t>
          </a:r>
          <a:endParaRPr lang="nl-NL" dirty="0">
            <a:solidFill>
              <a:schemeClr val="bg2"/>
            </a:solidFill>
          </a:endParaRPr>
        </a:p>
      </dgm:t>
    </dgm:pt>
    <dgm:pt modelId="{0F296F59-70FC-4C84-874B-E495B4C3CB58}" type="parTrans" cxnId="{0402B25B-2C2C-467A-90FE-DF7BE127F4CD}">
      <dgm:prSet/>
      <dgm:spPr/>
      <dgm:t>
        <a:bodyPr/>
        <a:lstStyle/>
        <a:p>
          <a:endParaRPr lang="nl-NL"/>
        </a:p>
      </dgm:t>
    </dgm:pt>
    <dgm:pt modelId="{7F8B6AD7-C9D3-42A4-BD52-EC555C423127}" type="sibTrans" cxnId="{0402B25B-2C2C-467A-90FE-DF7BE127F4CD}">
      <dgm:prSet/>
      <dgm:spPr/>
      <dgm:t>
        <a:bodyPr/>
        <a:lstStyle/>
        <a:p>
          <a:endParaRPr lang="nl-NL"/>
        </a:p>
      </dgm:t>
    </dgm:pt>
    <dgm:pt modelId="{A8EEBD62-856F-4170-BD77-39C4A2C72408}" type="pres">
      <dgm:prSet presAssocID="{C0B51A4A-FF93-4C3C-A5D9-820482A0D30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nl-NL"/>
        </a:p>
      </dgm:t>
    </dgm:pt>
    <dgm:pt modelId="{48D07925-C304-4E98-B111-944D3D13D591}" type="pres">
      <dgm:prSet presAssocID="{9C843342-A00A-4469-ABC6-0096987045C6}" presName="boxAndChildren" presStyleCnt="0"/>
      <dgm:spPr/>
    </dgm:pt>
    <dgm:pt modelId="{5BD8C78E-550A-4F62-AE54-71DB5BE0AC22}" type="pres">
      <dgm:prSet presAssocID="{9C843342-A00A-4469-ABC6-0096987045C6}" presName="parentTextBox" presStyleLbl="node1" presStyleIdx="0" presStyleCnt="5"/>
      <dgm:spPr/>
      <dgm:t>
        <a:bodyPr/>
        <a:lstStyle/>
        <a:p>
          <a:endParaRPr lang="nl-NL"/>
        </a:p>
      </dgm:t>
    </dgm:pt>
    <dgm:pt modelId="{F5630354-A55A-45E5-9416-211507688E32}" type="pres">
      <dgm:prSet presAssocID="{CF5D3C5C-2EFC-4A66-BCAF-1CE2F622A74B}" presName="sp" presStyleCnt="0"/>
      <dgm:spPr/>
    </dgm:pt>
    <dgm:pt modelId="{319153F1-F014-4BC4-9087-F605C942DE1D}" type="pres">
      <dgm:prSet presAssocID="{BE100FDD-B64D-472E-8B7D-3F54887F959D}" presName="arrowAndChildren" presStyleCnt="0"/>
      <dgm:spPr/>
    </dgm:pt>
    <dgm:pt modelId="{584338F6-8EDC-48DE-B18F-64DA5E6EEBE0}" type="pres">
      <dgm:prSet presAssocID="{BE100FDD-B64D-472E-8B7D-3F54887F959D}" presName="parentTextArrow" presStyleLbl="node1" presStyleIdx="1" presStyleCnt="5"/>
      <dgm:spPr/>
      <dgm:t>
        <a:bodyPr/>
        <a:lstStyle/>
        <a:p>
          <a:endParaRPr lang="nl-NL"/>
        </a:p>
      </dgm:t>
    </dgm:pt>
    <dgm:pt modelId="{D9B96D57-ECF9-460C-8A43-85777C0B89C4}" type="pres">
      <dgm:prSet presAssocID="{9EDEF231-E1FB-4705-925A-8025D0EF2C67}" presName="sp" presStyleCnt="0"/>
      <dgm:spPr/>
    </dgm:pt>
    <dgm:pt modelId="{89093C35-A211-422B-BFCD-AF37FD032D4A}" type="pres">
      <dgm:prSet presAssocID="{0F457E2C-5058-430D-91C9-25776818C1D1}" presName="arrowAndChildren" presStyleCnt="0"/>
      <dgm:spPr/>
    </dgm:pt>
    <dgm:pt modelId="{37345604-81CB-427E-AC06-45835AEF8472}" type="pres">
      <dgm:prSet presAssocID="{0F457E2C-5058-430D-91C9-25776818C1D1}" presName="parentTextArrow" presStyleLbl="node1" presStyleIdx="2" presStyleCnt="5"/>
      <dgm:spPr/>
      <dgm:t>
        <a:bodyPr/>
        <a:lstStyle/>
        <a:p>
          <a:endParaRPr lang="nl-NL"/>
        </a:p>
      </dgm:t>
    </dgm:pt>
    <dgm:pt modelId="{E44F6BF0-B93F-4D7C-A93C-58B14599789C}" type="pres">
      <dgm:prSet presAssocID="{B9BC8889-CA21-419A-81D2-C1FDFAE4EA31}" presName="sp" presStyleCnt="0"/>
      <dgm:spPr/>
    </dgm:pt>
    <dgm:pt modelId="{166BDFE1-A6C2-4793-A094-AF678A227099}" type="pres">
      <dgm:prSet presAssocID="{F18557E8-A099-4FEB-8F9E-5153BAB285CB}" presName="arrowAndChildren" presStyleCnt="0"/>
      <dgm:spPr/>
    </dgm:pt>
    <dgm:pt modelId="{1469386C-2E40-4BF1-9990-A3AA5E88816D}" type="pres">
      <dgm:prSet presAssocID="{F18557E8-A099-4FEB-8F9E-5153BAB285CB}" presName="parentTextArrow" presStyleLbl="node1" presStyleIdx="3" presStyleCnt="5"/>
      <dgm:spPr/>
      <dgm:t>
        <a:bodyPr/>
        <a:lstStyle/>
        <a:p>
          <a:endParaRPr lang="nl-NL"/>
        </a:p>
      </dgm:t>
    </dgm:pt>
    <dgm:pt modelId="{5935E694-8299-463E-88DA-D7F1F9698CB0}" type="pres">
      <dgm:prSet presAssocID="{62EFD5A6-5518-4AA7-9922-C731DCC8E389}" presName="sp" presStyleCnt="0"/>
      <dgm:spPr/>
    </dgm:pt>
    <dgm:pt modelId="{BFC9F3C8-334B-40B0-A74E-B7053B0A87BA}" type="pres">
      <dgm:prSet presAssocID="{541C4C60-AAE5-4D9F-8D42-34D0175CD143}" presName="arrowAndChildren" presStyleCnt="0"/>
      <dgm:spPr/>
    </dgm:pt>
    <dgm:pt modelId="{18DF6A22-5866-4747-8C84-18F61E96E84C}" type="pres">
      <dgm:prSet presAssocID="{541C4C60-AAE5-4D9F-8D42-34D0175CD143}" presName="parentTextArrow" presStyleLbl="node1" presStyleIdx="4" presStyleCnt="5"/>
      <dgm:spPr/>
      <dgm:t>
        <a:bodyPr/>
        <a:lstStyle/>
        <a:p>
          <a:endParaRPr lang="nl-NL"/>
        </a:p>
      </dgm:t>
    </dgm:pt>
  </dgm:ptLst>
  <dgm:cxnLst>
    <dgm:cxn modelId="{88452094-4B26-4ADB-A495-E3D6FF1D77F8}" type="presOf" srcId="{541C4C60-AAE5-4D9F-8D42-34D0175CD143}" destId="{18DF6A22-5866-4747-8C84-18F61E96E84C}" srcOrd="0" destOrd="0" presId="urn:microsoft.com/office/officeart/2005/8/layout/process4"/>
    <dgm:cxn modelId="{4DF00793-4487-410B-89BC-D38BA3176CFC}" srcId="{C0B51A4A-FF93-4C3C-A5D9-820482A0D300}" destId="{541C4C60-AAE5-4D9F-8D42-34D0175CD143}" srcOrd="0" destOrd="0" parTransId="{B65DFD2F-E20F-40B5-A447-2C22A9ACE37E}" sibTransId="{62EFD5A6-5518-4AA7-9922-C731DCC8E389}"/>
    <dgm:cxn modelId="{0402B25B-2C2C-467A-90FE-DF7BE127F4CD}" srcId="{C0B51A4A-FF93-4C3C-A5D9-820482A0D300}" destId="{9C843342-A00A-4469-ABC6-0096987045C6}" srcOrd="4" destOrd="0" parTransId="{0F296F59-70FC-4C84-874B-E495B4C3CB58}" sibTransId="{7F8B6AD7-C9D3-42A4-BD52-EC555C423127}"/>
    <dgm:cxn modelId="{F598A190-9F55-47FD-BA3E-D16FF8F2D3F9}" srcId="{C0B51A4A-FF93-4C3C-A5D9-820482A0D300}" destId="{BE100FDD-B64D-472E-8B7D-3F54887F959D}" srcOrd="3" destOrd="0" parTransId="{9ACDE27C-5B48-428E-8491-AB3C5ABCF060}" sibTransId="{CF5D3C5C-2EFC-4A66-BCAF-1CE2F622A74B}"/>
    <dgm:cxn modelId="{74977A74-1561-4395-8688-EF2CE3A5ED28}" type="presOf" srcId="{BE100FDD-B64D-472E-8B7D-3F54887F959D}" destId="{584338F6-8EDC-48DE-B18F-64DA5E6EEBE0}" srcOrd="0" destOrd="0" presId="urn:microsoft.com/office/officeart/2005/8/layout/process4"/>
    <dgm:cxn modelId="{5A60C239-345C-4DEC-8BD5-A710DB39D75C}" type="presOf" srcId="{0F457E2C-5058-430D-91C9-25776818C1D1}" destId="{37345604-81CB-427E-AC06-45835AEF8472}" srcOrd="0" destOrd="0" presId="urn:microsoft.com/office/officeart/2005/8/layout/process4"/>
    <dgm:cxn modelId="{16EA91C6-B3E4-48A6-B12B-6D373648B2F4}" type="presOf" srcId="{F18557E8-A099-4FEB-8F9E-5153BAB285CB}" destId="{1469386C-2E40-4BF1-9990-A3AA5E88816D}" srcOrd="0" destOrd="0" presId="urn:microsoft.com/office/officeart/2005/8/layout/process4"/>
    <dgm:cxn modelId="{902B72F6-86DD-4A89-8122-FA1F1A540423}" srcId="{C0B51A4A-FF93-4C3C-A5D9-820482A0D300}" destId="{F18557E8-A099-4FEB-8F9E-5153BAB285CB}" srcOrd="1" destOrd="0" parTransId="{986FE804-2D67-48EF-9114-797506E3A933}" sibTransId="{B9BC8889-CA21-419A-81D2-C1FDFAE4EA31}"/>
    <dgm:cxn modelId="{5BFB5D99-0C6C-414C-9D26-A9012AB373A0}" type="presOf" srcId="{9C843342-A00A-4469-ABC6-0096987045C6}" destId="{5BD8C78E-550A-4F62-AE54-71DB5BE0AC22}" srcOrd="0" destOrd="0" presId="urn:microsoft.com/office/officeart/2005/8/layout/process4"/>
    <dgm:cxn modelId="{DA4890E3-F62D-4D50-864B-1DAC8A7C2B42}" type="presOf" srcId="{C0B51A4A-FF93-4C3C-A5D9-820482A0D300}" destId="{A8EEBD62-856F-4170-BD77-39C4A2C72408}" srcOrd="0" destOrd="0" presId="urn:microsoft.com/office/officeart/2005/8/layout/process4"/>
    <dgm:cxn modelId="{B7AFFE66-D207-4D1F-A528-182AFE790961}" srcId="{C0B51A4A-FF93-4C3C-A5D9-820482A0D300}" destId="{0F457E2C-5058-430D-91C9-25776818C1D1}" srcOrd="2" destOrd="0" parTransId="{F1D49E90-D865-4A60-B9B3-EFA50380EA0D}" sibTransId="{9EDEF231-E1FB-4705-925A-8025D0EF2C67}"/>
    <dgm:cxn modelId="{D8947CF5-AF01-4A78-98EC-8976D07550C8}" type="presParOf" srcId="{A8EEBD62-856F-4170-BD77-39C4A2C72408}" destId="{48D07925-C304-4E98-B111-944D3D13D591}" srcOrd="0" destOrd="0" presId="urn:microsoft.com/office/officeart/2005/8/layout/process4"/>
    <dgm:cxn modelId="{E24AA4B0-B3EA-480E-8B1E-31004E088EB4}" type="presParOf" srcId="{48D07925-C304-4E98-B111-944D3D13D591}" destId="{5BD8C78E-550A-4F62-AE54-71DB5BE0AC22}" srcOrd="0" destOrd="0" presId="urn:microsoft.com/office/officeart/2005/8/layout/process4"/>
    <dgm:cxn modelId="{E4D771AE-163B-4A86-84B8-406E4769F478}" type="presParOf" srcId="{A8EEBD62-856F-4170-BD77-39C4A2C72408}" destId="{F5630354-A55A-45E5-9416-211507688E32}" srcOrd="1" destOrd="0" presId="urn:microsoft.com/office/officeart/2005/8/layout/process4"/>
    <dgm:cxn modelId="{25EED072-28A4-4E15-890A-03AEF78AE819}" type="presParOf" srcId="{A8EEBD62-856F-4170-BD77-39C4A2C72408}" destId="{319153F1-F014-4BC4-9087-F605C942DE1D}" srcOrd="2" destOrd="0" presId="urn:microsoft.com/office/officeart/2005/8/layout/process4"/>
    <dgm:cxn modelId="{7593DA4A-13BB-4DB2-A0CC-78659002D542}" type="presParOf" srcId="{319153F1-F014-4BC4-9087-F605C942DE1D}" destId="{584338F6-8EDC-48DE-B18F-64DA5E6EEBE0}" srcOrd="0" destOrd="0" presId="urn:microsoft.com/office/officeart/2005/8/layout/process4"/>
    <dgm:cxn modelId="{57E0945A-7412-440B-924D-E06A74F3F280}" type="presParOf" srcId="{A8EEBD62-856F-4170-BD77-39C4A2C72408}" destId="{D9B96D57-ECF9-460C-8A43-85777C0B89C4}" srcOrd="3" destOrd="0" presId="urn:microsoft.com/office/officeart/2005/8/layout/process4"/>
    <dgm:cxn modelId="{6543E092-513D-4798-BE14-4BE683C845B3}" type="presParOf" srcId="{A8EEBD62-856F-4170-BD77-39C4A2C72408}" destId="{89093C35-A211-422B-BFCD-AF37FD032D4A}" srcOrd="4" destOrd="0" presId="urn:microsoft.com/office/officeart/2005/8/layout/process4"/>
    <dgm:cxn modelId="{97EC3BC3-2FFD-4526-B5EC-F4C54301A92B}" type="presParOf" srcId="{89093C35-A211-422B-BFCD-AF37FD032D4A}" destId="{37345604-81CB-427E-AC06-45835AEF8472}" srcOrd="0" destOrd="0" presId="urn:microsoft.com/office/officeart/2005/8/layout/process4"/>
    <dgm:cxn modelId="{FB7328FC-9D96-4DD7-9719-E94212AC1CFC}" type="presParOf" srcId="{A8EEBD62-856F-4170-BD77-39C4A2C72408}" destId="{E44F6BF0-B93F-4D7C-A93C-58B14599789C}" srcOrd="5" destOrd="0" presId="urn:microsoft.com/office/officeart/2005/8/layout/process4"/>
    <dgm:cxn modelId="{1D384ADC-58B5-41B1-93FE-0DB7A464A42B}" type="presParOf" srcId="{A8EEBD62-856F-4170-BD77-39C4A2C72408}" destId="{166BDFE1-A6C2-4793-A094-AF678A227099}" srcOrd="6" destOrd="0" presId="urn:microsoft.com/office/officeart/2005/8/layout/process4"/>
    <dgm:cxn modelId="{88D96E02-39B5-46DB-A35B-6AB417E4A101}" type="presParOf" srcId="{166BDFE1-A6C2-4793-A094-AF678A227099}" destId="{1469386C-2E40-4BF1-9990-A3AA5E88816D}" srcOrd="0" destOrd="0" presId="urn:microsoft.com/office/officeart/2005/8/layout/process4"/>
    <dgm:cxn modelId="{58710348-A833-4D57-A551-2F54F4678A8C}" type="presParOf" srcId="{A8EEBD62-856F-4170-BD77-39C4A2C72408}" destId="{5935E694-8299-463E-88DA-D7F1F9698CB0}" srcOrd="7" destOrd="0" presId="urn:microsoft.com/office/officeart/2005/8/layout/process4"/>
    <dgm:cxn modelId="{BA049324-303B-4461-93AD-0F2371B388CD}" type="presParOf" srcId="{A8EEBD62-856F-4170-BD77-39C4A2C72408}" destId="{BFC9F3C8-334B-40B0-A74E-B7053B0A87BA}" srcOrd="8" destOrd="0" presId="urn:microsoft.com/office/officeart/2005/8/layout/process4"/>
    <dgm:cxn modelId="{D7D36D7C-512A-4CA0-8653-09AC343E288E}" type="presParOf" srcId="{BFC9F3C8-334B-40B0-A74E-B7053B0A87BA}" destId="{18DF6A22-5866-4747-8C84-18F61E96E84C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C0B51A4A-FF93-4C3C-A5D9-820482A0D300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l-NL"/>
        </a:p>
      </dgm:t>
    </dgm:pt>
    <dgm:pt modelId="{541C4C60-AAE5-4D9F-8D42-34D0175CD143}">
      <dgm:prSet phldrT="[Tekst]"/>
      <dgm:spPr/>
      <dgm:t>
        <a:bodyPr/>
        <a:lstStyle/>
        <a:p>
          <a:r>
            <a:rPr lang="nl-NL" dirty="0" smtClean="0">
              <a:solidFill>
                <a:srgbClr val="FFFFFF"/>
              </a:solidFill>
            </a:rPr>
            <a:t>(oer)producent</a:t>
          </a:r>
          <a:endParaRPr lang="nl-NL" dirty="0">
            <a:solidFill>
              <a:srgbClr val="FFFFFF"/>
            </a:solidFill>
          </a:endParaRPr>
        </a:p>
      </dgm:t>
    </dgm:pt>
    <dgm:pt modelId="{B65DFD2F-E20F-40B5-A447-2C22A9ACE37E}" type="parTrans" cxnId="{4DF00793-4487-410B-89BC-D38BA3176CFC}">
      <dgm:prSet/>
      <dgm:spPr/>
      <dgm:t>
        <a:bodyPr/>
        <a:lstStyle/>
        <a:p>
          <a:endParaRPr lang="nl-NL"/>
        </a:p>
      </dgm:t>
    </dgm:pt>
    <dgm:pt modelId="{62EFD5A6-5518-4AA7-9922-C731DCC8E389}" type="sibTrans" cxnId="{4DF00793-4487-410B-89BC-D38BA3176CFC}">
      <dgm:prSet/>
      <dgm:spPr/>
      <dgm:t>
        <a:bodyPr/>
        <a:lstStyle/>
        <a:p>
          <a:endParaRPr lang="nl-NL"/>
        </a:p>
      </dgm:t>
    </dgm:pt>
    <dgm:pt modelId="{F18557E8-A099-4FEB-8F9E-5153BAB285CB}">
      <dgm:prSet phldrT="[Tekst]"/>
      <dgm:spPr/>
      <dgm:t>
        <a:bodyPr/>
        <a:lstStyle/>
        <a:p>
          <a:r>
            <a:rPr lang="nl-NL" dirty="0" smtClean="0">
              <a:solidFill>
                <a:srgbClr val="FFFFFF"/>
              </a:solidFill>
            </a:rPr>
            <a:t>Fabriek</a:t>
          </a:r>
          <a:endParaRPr lang="nl-NL" dirty="0">
            <a:solidFill>
              <a:srgbClr val="FFFFFF"/>
            </a:solidFill>
          </a:endParaRPr>
        </a:p>
      </dgm:t>
    </dgm:pt>
    <dgm:pt modelId="{986FE804-2D67-48EF-9114-797506E3A933}" type="parTrans" cxnId="{902B72F6-86DD-4A89-8122-FA1F1A540423}">
      <dgm:prSet/>
      <dgm:spPr/>
      <dgm:t>
        <a:bodyPr/>
        <a:lstStyle/>
        <a:p>
          <a:endParaRPr lang="nl-NL"/>
        </a:p>
      </dgm:t>
    </dgm:pt>
    <dgm:pt modelId="{B9BC8889-CA21-419A-81D2-C1FDFAE4EA31}" type="sibTrans" cxnId="{902B72F6-86DD-4A89-8122-FA1F1A540423}">
      <dgm:prSet/>
      <dgm:spPr/>
      <dgm:t>
        <a:bodyPr/>
        <a:lstStyle/>
        <a:p>
          <a:endParaRPr lang="nl-NL"/>
        </a:p>
      </dgm:t>
    </dgm:pt>
    <dgm:pt modelId="{0F457E2C-5058-430D-91C9-25776818C1D1}">
      <dgm:prSet phldrT="[Tekst]"/>
      <dgm:spPr/>
      <dgm:t>
        <a:bodyPr/>
        <a:lstStyle/>
        <a:p>
          <a:r>
            <a:rPr lang="nl-NL" dirty="0" smtClean="0">
              <a:solidFill>
                <a:srgbClr val="FFFFFF"/>
              </a:solidFill>
            </a:rPr>
            <a:t>Groothandel</a:t>
          </a:r>
          <a:endParaRPr lang="nl-NL" dirty="0">
            <a:solidFill>
              <a:srgbClr val="FFFFFF"/>
            </a:solidFill>
          </a:endParaRPr>
        </a:p>
      </dgm:t>
    </dgm:pt>
    <dgm:pt modelId="{F1D49E90-D865-4A60-B9B3-EFA50380EA0D}" type="parTrans" cxnId="{B7AFFE66-D207-4D1F-A528-182AFE790961}">
      <dgm:prSet/>
      <dgm:spPr/>
      <dgm:t>
        <a:bodyPr/>
        <a:lstStyle/>
        <a:p>
          <a:endParaRPr lang="nl-NL"/>
        </a:p>
      </dgm:t>
    </dgm:pt>
    <dgm:pt modelId="{9EDEF231-E1FB-4705-925A-8025D0EF2C67}" type="sibTrans" cxnId="{B7AFFE66-D207-4D1F-A528-182AFE790961}">
      <dgm:prSet/>
      <dgm:spPr/>
      <dgm:t>
        <a:bodyPr/>
        <a:lstStyle/>
        <a:p>
          <a:endParaRPr lang="nl-NL"/>
        </a:p>
      </dgm:t>
    </dgm:pt>
    <dgm:pt modelId="{BE100FDD-B64D-472E-8B7D-3F54887F959D}">
      <dgm:prSet phldrT="[Tekst]"/>
      <dgm:spPr/>
      <dgm:t>
        <a:bodyPr/>
        <a:lstStyle/>
        <a:p>
          <a:r>
            <a:rPr lang="nl-NL" dirty="0" smtClean="0">
              <a:solidFill>
                <a:srgbClr val="FFFFFF"/>
              </a:solidFill>
            </a:rPr>
            <a:t>Kleinhandel</a:t>
          </a:r>
          <a:endParaRPr lang="nl-NL" dirty="0">
            <a:solidFill>
              <a:srgbClr val="FFFFFF"/>
            </a:solidFill>
          </a:endParaRPr>
        </a:p>
      </dgm:t>
    </dgm:pt>
    <dgm:pt modelId="{9ACDE27C-5B48-428E-8491-AB3C5ABCF060}" type="parTrans" cxnId="{F598A190-9F55-47FD-BA3E-D16FF8F2D3F9}">
      <dgm:prSet/>
      <dgm:spPr/>
      <dgm:t>
        <a:bodyPr/>
        <a:lstStyle/>
        <a:p>
          <a:endParaRPr lang="nl-NL"/>
        </a:p>
      </dgm:t>
    </dgm:pt>
    <dgm:pt modelId="{CF5D3C5C-2EFC-4A66-BCAF-1CE2F622A74B}" type="sibTrans" cxnId="{F598A190-9F55-47FD-BA3E-D16FF8F2D3F9}">
      <dgm:prSet/>
      <dgm:spPr/>
      <dgm:t>
        <a:bodyPr/>
        <a:lstStyle/>
        <a:p>
          <a:endParaRPr lang="nl-NL"/>
        </a:p>
      </dgm:t>
    </dgm:pt>
    <dgm:pt modelId="{9C843342-A00A-4469-ABC6-0096987045C6}">
      <dgm:prSet phldrT="[Tekst]"/>
      <dgm:spPr>
        <a:solidFill>
          <a:srgbClr val="FFFF00"/>
        </a:solidFill>
      </dgm:spPr>
      <dgm:t>
        <a:bodyPr/>
        <a:lstStyle/>
        <a:p>
          <a:r>
            <a:rPr lang="nl-NL" dirty="0" smtClean="0">
              <a:solidFill>
                <a:schemeClr val="bg2"/>
              </a:solidFill>
            </a:rPr>
            <a:t>Consument</a:t>
          </a:r>
          <a:endParaRPr lang="nl-NL" dirty="0">
            <a:solidFill>
              <a:schemeClr val="bg2"/>
            </a:solidFill>
          </a:endParaRPr>
        </a:p>
      </dgm:t>
    </dgm:pt>
    <dgm:pt modelId="{0F296F59-70FC-4C84-874B-E495B4C3CB58}" type="parTrans" cxnId="{0402B25B-2C2C-467A-90FE-DF7BE127F4CD}">
      <dgm:prSet/>
      <dgm:spPr/>
      <dgm:t>
        <a:bodyPr/>
        <a:lstStyle/>
        <a:p>
          <a:endParaRPr lang="nl-NL"/>
        </a:p>
      </dgm:t>
    </dgm:pt>
    <dgm:pt modelId="{7F8B6AD7-C9D3-42A4-BD52-EC555C423127}" type="sibTrans" cxnId="{0402B25B-2C2C-467A-90FE-DF7BE127F4CD}">
      <dgm:prSet/>
      <dgm:spPr/>
      <dgm:t>
        <a:bodyPr/>
        <a:lstStyle/>
        <a:p>
          <a:endParaRPr lang="nl-NL"/>
        </a:p>
      </dgm:t>
    </dgm:pt>
    <dgm:pt modelId="{A8EEBD62-856F-4170-BD77-39C4A2C72408}" type="pres">
      <dgm:prSet presAssocID="{C0B51A4A-FF93-4C3C-A5D9-820482A0D30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nl-NL"/>
        </a:p>
      </dgm:t>
    </dgm:pt>
    <dgm:pt modelId="{48D07925-C304-4E98-B111-944D3D13D591}" type="pres">
      <dgm:prSet presAssocID="{9C843342-A00A-4469-ABC6-0096987045C6}" presName="boxAndChildren" presStyleCnt="0"/>
      <dgm:spPr/>
    </dgm:pt>
    <dgm:pt modelId="{5BD8C78E-550A-4F62-AE54-71DB5BE0AC22}" type="pres">
      <dgm:prSet presAssocID="{9C843342-A00A-4469-ABC6-0096987045C6}" presName="parentTextBox" presStyleLbl="node1" presStyleIdx="0" presStyleCnt="5"/>
      <dgm:spPr/>
      <dgm:t>
        <a:bodyPr/>
        <a:lstStyle/>
        <a:p>
          <a:endParaRPr lang="nl-NL"/>
        </a:p>
      </dgm:t>
    </dgm:pt>
    <dgm:pt modelId="{F5630354-A55A-45E5-9416-211507688E32}" type="pres">
      <dgm:prSet presAssocID="{CF5D3C5C-2EFC-4A66-BCAF-1CE2F622A74B}" presName="sp" presStyleCnt="0"/>
      <dgm:spPr/>
    </dgm:pt>
    <dgm:pt modelId="{319153F1-F014-4BC4-9087-F605C942DE1D}" type="pres">
      <dgm:prSet presAssocID="{BE100FDD-B64D-472E-8B7D-3F54887F959D}" presName="arrowAndChildren" presStyleCnt="0"/>
      <dgm:spPr/>
    </dgm:pt>
    <dgm:pt modelId="{584338F6-8EDC-48DE-B18F-64DA5E6EEBE0}" type="pres">
      <dgm:prSet presAssocID="{BE100FDD-B64D-472E-8B7D-3F54887F959D}" presName="parentTextArrow" presStyleLbl="node1" presStyleIdx="1" presStyleCnt="5"/>
      <dgm:spPr/>
      <dgm:t>
        <a:bodyPr/>
        <a:lstStyle/>
        <a:p>
          <a:endParaRPr lang="nl-NL"/>
        </a:p>
      </dgm:t>
    </dgm:pt>
    <dgm:pt modelId="{D9B96D57-ECF9-460C-8A43-85777C0B89C4}" type="pres">
      <dgm:prSet presAssocID="{9EDEF231-E1FB-4705-925A-8025D0EF2C67}" presName="sp" presStyleCnt="0"/>
      <dgm:spPr/>
    </dgm:pt>
    <dgm:pt modelId="{89093C35-A211-422B-BFCD-AF37FD032D4A}" type="pres">
      <dgm:prSet presAssocID="{0F457E2C-5058-430D-91C9-25776818C1D1}" presName="arrowAndChildren" presStyleCnt="0"/>
      <dgm:spPr/>
    </dgm:pt>
    <dgm:pt modelId="{37345604-81CB-427E-AC06-45835AEF8472}" type="pres">
      <dgm:prSet presAssocID="{0F457E2C-5058-430D-91C9-25776818C1D1}" presName="parentTextArrow" presStyleLbl="node1" presStyleIdx="2" presStyleCnt="5"/>
      <dgm:spPr/>
      <dgm:t>
        <a:bodyPr/>
        <a:lstStyle/>
        <a:p>
          <a:endParaRPr lang="nl-NL"/>
        </a:p>
      </dgm:t>
    </dgm:pt>
    <dgm:pt modelId="{E44F6BF0-B93F-4D7C-A93C-58B14599789C}" type="pres">
      <dgm:prSet presAssocID="{B9BC8889-CA21-419A-81D2-C1FDFAE4EA31}" presName="sp" presStyleCnt="0"/>
      <dgm:spPr/>
    </dgm:pt>
    <dgm:pt modelId="{166BDFE1-A6C2-4793-A094-AF678A227099}" type="pres">
      <dgm:prSet presAssocID="{F18557E8-A099-4FEB-8F9E-5153BAB285CB}" presName="arrowAndChildren" presStyleCnt="0"/>
      <dgm:spPr/>
    </dgm:pt>
    <dgm:pt modelId="{1469386C-2E40-4BF1-9990-A3AA5E88816D}" type="pres">
      <dgm:prSet presAssocID="{F18557E8-A099-4FEB-8F9E-5153BAB285CB}" presName="parentTextArrow" presStyleLbl="node1" presStyleIdx="3" presStyleCnt="5"/>
      <dgm:spPr/>
      <dgm:t>
        <a:bodyPr/>
        <a:lstStyle/>
        <a:p>
          <a:endParaRPr lang="nl-NL"/>
        </a:p>
      </dgm:t>
    </dgm:pt>
    <dgm:pt modelId="{5935E694-8299-463E-88DA-D7F1F9698CB0}" type="pres">
      <dgm:prSet presAssocID="{62EFD5A6-5518-4AA7-9922-C731DCC8E389}" presName="sp" presStyleCnt="0"/>
      <dgm:spPr/>
    </dgm:pt>
    <dgm:pt modelId="{BFC9F3C8-334B-40B0-A74E-B7053B0A87BA}" type="pres">
      <dgm:prSet presAssocID="{541C4C60-AAE5-4D9F-8D42-34D0175CD143}" presName="arrowAndChildren" presStyleCnt="0"/>
      <dgm:spPr/>
    </dgm:pt>
    <dgm:pt modelId="{18DF6A22-5866-4747-8C84-18F61E96E84C}" type="pres">
      <dgm:prSet presAssocID="{541C4C60-AAE5-4D9F-8D42-34D0175CD143}" presName="parentTextArrow" presStyleLbl="node1" presStyleIdx="4" presStyleCnt="5"/>
      <dgm:spPr/>
      <dgm:t>
        <a:bodyPr/>
        <a:lstStyle/>
        <a:p>
          <a:endParaRPr lang="nl-NL"/>
        </a:p>
      </dgm:t>
    </dgm:pt>
  </dgm:ptLst>
  <dgm:cxnLst>
    <dgm:cxn modelId="{BFBEA2BC-0708-49DD-BB29-89828C17D8A3}" type="presOf" srcId="{BE100FDD-B64D-472E-8B7D-3F54887F959D}" destId="{584338F6-8EDC-48DE-B18F-64DA5E6EEBE0}" srcOrd="0" destOrd="0" presId="urn:microsoft.com/office/officeart/2005/8/layout/process4"/>
    <dgm:cxn modelId="{F598A190-9F55-47FD-BA3E-D16FF8F2D3F9}" srcId="{C0B51A4A-FF93-4C3C-A5D9-820482A0D300}" destId="{BE100FDD-B64D-472E-8B7D-3F54887F959D}" srcOrd="3" destOrd="0" parTransId="{9ACDE27C-5B48-428E-8491-AB3C5ABCF060}" sibTransId="{CF5D3C5C-2EFC-4A66-BCAF-1CE2F622A74B}"/>
    <dgm:cxn modelId="{902B72F6-86DD-4A89-8122-FA1F1A540423}" srcId="{C0B51A4A-FF93-4C3C-A5D9-820482A0D300}" destId="{F18557E8-A099-4FEB-8F9E-5153BAB285CB}" srcOrd="1" destOrd="0" parTransId="{986FE804-2D67-48EF-9114-797506E3A933}" sibTransId="{B9BC8889-CA21-419A-81D2-C1FDFAE4EA31}"/>
    <dgm:cxn modelId="{6084BE3A-EF36-4359-832C-40428DACF403}" type="presOf" srcId="{9C843342-A00A-4469-ABC6-0096987045C6}" destId="{5BD8C78E-550A-4F62-AE54-71DB5BE0AC22}" srcOrd="0" destOrd="0" presId="urn:microsoft.com/office/officeart/2005/8/layout/process4"/>
    <dgm:cxn modelId="{D39AED5E-7835-4C86-95C5-178734CA0555}" type="presOf" srcId="{F18557E8-A099-4FEB-8F9E-5153BAB285CB}" destId="{1469386C-2E40-4BF1-9990-A3AA5E88816D}" srcOrd="0" destOrd="0" presId="urn:microsoft.com/office/officeart/2005/8/layout/process4"/>
    <dgm:cxn modelId="{22F9B68F-BB20-49D8-9917-8B79050C1AD0}" type="presOf" srcId="{0F457E2C-5058-430D-91C9-25776818C1D1}" destId="{37345604-81CB-427E-AC06-45835AEF8472}" srcOrd="0" destOrd="0" presId="urn:microsoft.com/office/officeart/2005/8/layout/process4"/>
    <dgm:cxn modelId="{30ECC8C2-98A8-4705-99CF-661A0C64E640}" type="presOf" srcId="{541C4C60-AAE5-4D9F-8D42-34D0175CD143}" destId="{18DF6A22-5866-4747-8C84-18F61E96E84C}" srcOrd="0" destOrd="0" presId="urn:microsoft.com/office/officeart/2005/8/layout/process4"/>
    <dgm:cxn modelId="{841466B1-FF4B-441F-9755-CA7C348532BE}" type="presOf" srcId="{C0B51A4A-FF93-4C3C-A5D9-820482A0D300}" destId="{A8EEBD62-856F-4170-BD77-39C4A2C72408}" srcOrd="0" destOrd="0" presId="urn:microsoft.com/office/officeart/2005/8/layout/process4"/>
    <dgm:cxn modelId="{B7AFFE66-D207-4D1F-A528-182AFE790961}" srcId="{C0B51A4A-FF93-4C3C-A5D9-820482A0D300}" destId="{0F457E2C-5058-430D-91C9-25776818C1D1}" srcOrd="2" destOrd="0" parTransId="{F1D49E90-D865-4A60-B9B3-EFA50380EA0D}" sibTransId="{9EDEF231-E1FB-4705-925A-8025D0EF2C67}"/>
    <dgm:cxn modelId="{4DF00793-4487-410B-89BC-D38BA3176CFC}" srcId="{C0B51A4A-FF93-4C3C-A5D9-820482A0D300}" destId="{541C4C60-AAE5-4D9F-8D42-34D0175CD143}" srcOrd="0" destOrd="0" parTransId="{B65DFD2F-E20F-40B5-A447-2C22A9ACE37E}" sibTransId="{62EFD5A6-5518-4AA7-9922-C731DCC8E389}"/>
    <dgm:cxn modelId="{0402B25B-2C2C-467A-90FE-DF7BE127F4CD}" srcId="{C0B51A4A-FF93-4C3C-A5D9-820482A0D300}" destId="{9C843342-A00A-4469-ABC6-0096987045C6}" srcOrd="4" destOrd="0" parTransId="{0F296F59-70FC-4C84-874B-E495B4C3CB58}" sibTransId="{7F8B6AD7-C9D3-42A4-BD52-EC555C423127}"/>
    <dgm:cxn modelId="{0CDB5A2E-854D-45DA-A353-388E1E1B9B7F}" type="presParOf" srcId="{A8EEBD62-856F-4170-BD77-39C4A2C72408}" destId="{48D07925-C304-4E98-B111-944D3D13D591}" srcOrd="0" destOrd="0" presId="urn:microsoft.com/office/officeart/2005/8/layout/process4"/>
    <dgm:cxn modelId="{0B9DF095-4E91-4E08-821C-B81A5FD2D8E5}" type="presParOf" srcId="{48D07925-C304-4E98-B111-944D3D13D591}" destId="{5BD8C78E-550A-4F62-AE54-71DB5BE0AC22}" srcOrd="0" destOrd="0" presId="urn:microsoft.com/office/officeart/2005/8/layout/process4"/>
    <dgm:cxn modelId="{EC481D7E-D071-451D-B468-A4B3599A4ABB}" type="presParOf" srcId="{A8EEBD62-856F-4170-BD77-39C4A2C72408}" destId="{F5630354-A55A-45E5-9416-211507688E32}" srcOrd="1" destOrd="0" presId="urn:microsoft.com/office/officeart/2005/8/layout/process4"/>
    <dgm:cxn modelId="{6B7B7D2D-C59A-4F15-B78A-3DAA12E551C1}" type="presParOf" srcId="{A8EEBD62-856F-4170-BD77-39C4A2C72408}" destId="{319153F1-F014-4BC4-9087-F605C942DE1D}" srcOrd="2" destOrd="0" presId="urn:microsoft.com/office/officeart/2005/8/layout/process4"/>
    <dgm:cxn modelId="{1EE95E75-FCA8-49BA-A625-B5F595301B1E}" type="presParOf" srcId="{319153F1-F014-4BC4-9087-F605C942DE1D}" destId="{584338F6-8EDC-48DE-B18F-64DA5E6EEBE0}" srcOrd="0" destOrd="0" presId="urn:microsoft.com/office/officeart/2005/8/layout/process4"/>
    <dgm:cxn modelId="{DA5AA574-8889-4BED-A54A-A5E19EC667C6}" type="presParOf" srcId="{A8EEBD62-856F-4170-BD77-39C4A2C72408}" destId="{D9B96D57-ECF9-460C-8A43-85777C0B89C4}" srcOrd="3" destOrd="0" presId="urn:microsoft.com/office/officeart/2005/8/layout/process4"/>
    <dgm:cxn modelId="{8293E570-FFFF-48D5-9C46-356B6A9B8504}" type="presParOf" srcId="{A8EEBD62-856F-4170-BD77-39C4A2C72408}" destId="{89093C35-A211-422B-BFCD-AF37FD032D4A}" srcOrd="4" destOrd="0" presId="urn:microsoft.com/office/officeart/2005/8/layout/process4"/>
    <dgm:cxn modelId="{D00D5872-77E6-4446-8F4D-CF4340BCC24F}" type="presParOf" srcId="{89093C35-A211-422B-BFCD-AF37FD032D4A}" destId="{37345604-81CB-427E-AC06-45835AEF8472}" srcOrd="0" destOrd="0" presId="urn:microsoft.com/office/officeart/2005/8/layout/process4"/>
    <dgm:cxn modelId="{52CDCDAC-74D0-4D13-B103-2BFB85546A7C}" type="presParOf" srcId="{A8EEBD62-856F-4170-BD77-39C4A2C72408}" destId="{E44F6BF0-B93F-4D7C-A93C-58B14599789C}" srcOrd="5" destOrd="0" presId="urn:microsoft.com/office/officeart/2005/8/layout/process4"/>
    <dgm:cxn modelId="{101EB2F2-13DD-40B4-BAC4-65A28D97548B}" type="presParOf" srcId="{A8EEBD62-856F-4170-BD77-39C4A2C72408}" destId="{166BDFE1-A6C2-4793-A094-AF678A227099}" srcOrd="6" destOrd="0" presId="urn:microsoft.com/office/officeart/2005/8/layout/process4"/>
    <dgm:cxn modelId="{26200B2F-B9BF-4B80-97DF-8293C05C8A3F}" type="presParOf" srcId="{166BDFE1-A6C2-4793-A094-AF678A227099}" destId="{1469386C-2E40-4BF1-9990-A3AA5E88816D}" srcOrd="0" destOrd="0" presId="urn:microsoft.com/office/officeart/2005/8/layout/process4"/>
    <dgm:cxn modelId="{A289DEB6-2A4C-493E-8766-82A8027C94FA}" type="presParOf" srcId="{A8EEBD62-856F-4170-BD77-39C4A2C72408}" destId="{5935E694-8299-463E-88DA-D7F1F9698CB0}" srcOrd="7" destOrd="0" presId="urn:microsoft.com/office/officeart/2005/8/layout/process4"/>
    <dgm:cxn modelId="{36AE176F-810D-45E1-9826-5B3C8D65A5D2}" type="presParOf" srcId="{A8EEBD62-856F-4170-BD77-39C4A2C72408}" destId="{BFC9F3C8-334B-40B0-A74E-B7053B0A87BA}" srcOrd="8" destOrd="0" presId="urn:microsoft.com/office/officeart/2005/8/layout/process4"/>
    <dgm:cxn modelId="{DEE335AB-D5E6-4145-82EF-9BE508E04656}" type="presParOf" srcId="{BFC9F3C8-334B-40B0-A74E-B7053B0A87BA}" destId="{18DF6A22-5866-4747-8C84-18F61E96E84C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C0B51A4A-FF93-4C3C-A5D9-820482A0D300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l-NL"/>
        </a:p>
      </dgm:t>
    </dgm:pt>
    <dgm:pt modelId="{541C4C60-AAE5-4D9F-8D42-34D0175CD143}">
      <dgm:prSet phldrT="[Tekst]"/>
      <dgm:spPr/>
      <dgm:t>
        <a:bodyPr/>
        <a:lstStyle/>
        <a:p>
          <a:r>
            <a:rPr lang="nl-NL" dirty="0" smtClean="0">
              <a:solidFill>
                <a:srgbClr val="FFFFFF"/>
              </a:solidFill>
            </a:rPr>
            <a:t>(oer)producent</a:t>
          </a:r>
          <a:endParaRPr lang="nl-NL" dirty="0">
            <a:solidFill>
              <a:srgbClr val="FFFFFF"/>
            </a:solidFill>
          </a:endParaRPr>
        </a:p>
      </dgm:t>
    </dgm:pt>
    <dgm:pt modelId="{B65DFD2F-E20F-40B5-A447-2C22A9ACE37E}" type="parTrans" cxnId="{4DF00793-4487-410B-89BC-D38BA3176CFC}">
      <dgm:prSet/>
      <dgm:spPr/>
      <dgm:t>
        <a:bodyPr/>
        <a:lstStyle/>
        <a:p>
          <a:endParaRPr lang="nl-NL"/>
        </a:p>
      </dgm:t>
    </dgm:pt>
    <dgm:pt modelId="{62EFD5A6-5518-4AA7-9922-C731DCC8E389}" type="sibTrans" cxnId="{4DF00793-4487-410B-89BC-D38BA3176CFC}">
      <dgm:prSet/>
      <dgm:spPr/>
      <dgm:t>
        <a:bodyPr/>
        <a:lstStyle/>
        <a:p>
          <a:endParaRPr lang="nl-NL"/>
        </a:p>
      </dgm:t>
    </dgm:pt>
    <dgm:pt modelId="{F18557E8-A099-4FEB-8F9E-5153BAB285CB}">
      <dgm:prSet phldrT="[Tekst]"/>
      <dgm:spPr/>
      <dgm:t>
        <a:bodyPr/>
        <a:lstStyle/>
        <a:p>
          <a:r>
            <a:rPr lang="nl-NL" dirty="0" smtClean="0">
              <a:solidFill>
                <a:srgbClr val="FFFFFF"/>
              </a:solidFill>
            </a:rPr>
            <a:t>Fabriek</a:t>
          </a:r>
          <a:endParaRPr lang="nl-NL" dirty="0">
            <a:solidFill>
              <a:srgbClr val="FFFFFF"/>
            </a:solidFill>
          </a:endParaRPr>
        </a:p>
      </dgm:t>
    </dgm:pt>
    <dgm:pt modelId="{986FE804-2D67-48EF-9114-797506E3A933}" type="parTrans" cxnId="{902B72F6-86DD-4A89-8122-FA1F1A540423}">
      <dgm:prSet/>
      <dgm:spPr/>
      <dgm:t>
        <a:bodyPr/>
        <a:lstStyle/>
        <a:p>
          <a:endParaRPr lang="nl-NL"/>
        </a:p>
      </dgm:t>
    </dgm:pt>
    <dgm:pt modelId="{B9BC8889-CA21-419A-81D2-C1FDFAE4EA31}" type="sibTrans" cxnId="{902B72F6-86DD-4A89-8122-FA1F1A540423}">
      <dgm:prSet/>
      <dgm:spPr/>
      <dgm:t>
        <a:bodyPr/>
        <a:lstStyle/>
        <a:p>
          <a:endParaRPr lang="nl-NL"/>
        </a:p>
      </dgm:t>
    </dgm:pt>
    <dgm:pt modelId="{0F457E2C-5058-430D-91C9-25776818C1D1}">
      <dgm:prSet phldrT="[Tekst]"/>
      <dgm:spPr/>
      <dgm:t>
        <a:bodyPr/>
        <a:lstStyle/>
        <a:p>
          <a:r>
            <a:rPr lang="nl-NL" dirty="0" smtClean="0">
              <a:solidFill>
                <a:srgbClr val="FFFFFF"/>
              </a:solidFill>
            </a:rPr>
            <a:t>Groothandel</a:t>
          </a:r>
          <a:endParaRPr lang="nl-NL" dirty="0">
            <a:solidFill>
              <a:srgbClr val="FFFFFF"/>
            </a:solidFill>
          </a:endParaRPr>
        </a:p>
      </dgm:t>
    </dgm:pt>
    <dgm:pt modelId="{F1D49E90-D865-4A60-B9B3-EFA50380EA0D}" type="parTrans" cxnId="{B7AFFE66-D207-4D1F-A528-182AFE790961}">
      <dgm:prSet/>
      <dgm:spPr/>
      <dgm:t>
        <a:bodyPr/>
        <a:lstStyle/>
        <a:p>
          <a:endParaRPr lang="nl-NL"/>
        </a:p>
      </dgm:t>
    </dgm:pt>
    <dgm:pt modelId="{9EDEF231-E1FB-4705-925A-8025D0EF2C67}" type="sibTrans" cxnId="{B7AFFE66-D207-4D1F-A528-182AFE790961}">
      <dgm:prSet/>
      <dgm:spPr/>
      <dgm:t>
        <a:bodyPr/>
        <a:lstStyle/>
        <a:p>
          <a:endParaRPr lang="nl-NL"/>
        </a:p>
      </dgm:t>
    </dgm:pt>
    <dgm:pt modelId="{BE100FDD-B64D-472E-8B7D-3F54887F959D}">
      <dgm:prSet phldrT="[Tekst]"/>
      <dgm:spPr/>
      <dgm:t>
        <a:bodyPr/>
        <a:lstStyle/>
        <a:p>
          <a:r>
            <a:rPr lang="nl-NL" dirty="0" smtClean="0">
              <a:solidFill>
                <a:srgbClr val="FFFFFF"/>
              </a:solidFill>
            </a:rPr>
            <a:t>Kleinhandel</a:t>
          </a:r>
          <a:endParaRPr lang="nl-NL" dirty="0">
            <a:solidFill>
              <a:srgbClr val="FFFFFF"/>
            </a:solidFill>
          </a:endParaRPr>
        </a:p>
      </dgm:t>
    </dgm:pt>
    <dgm:pt modelId="{9ACDE27C-5B48-428E-8491-AB3C5ABCF060}" type="parTrans" cxnId="{F598A190-9F55-47FD-BA3E-D16FF8F2D3F9}">
      <dgm:prSet/>
      <dgm:spPr/>
      <dgm:t>
        <a:bodyPr/>
        <a:lstStyle/>
        <a:p>
          <a:endParaRPr lang="nl-NL"/>
        </a:p>
      </dgm:t>
    </dgm:pt>
    <dgm:pt modelId="{CF5D3C5C-2EFC-4A66-BCAF-1CE2F622A74B}" type="sibTrans" cxnId="{F598A190-9F55-47FD-BA3E-D16FF8F2D3F9}">
      <dgm:prSet/>
      <dgm:spPr/>
      <dgm:t>
        <a:bodyPr/>
        <a:lstStyle/>
        <a:p>
          <a:endParaRPr lang="nl-NL"/>
        </a:p>
      </dgm:t>
    </dgm:pt>
    <dgm:pt modelId="{9C843342-A00A-4469-ABC6-0096987045C6}">
      <dgm:prSet phldrT="[Tekst]"/>
      <dgm:spPr>
        <a:solidFill>
          <a:srgbClr val="FFFF00"/>
        </a:solidFill>
      </dgm:spPr>
      <dgm:t>
        <a:bodyPr/>
        <a:lstStyle/>
        <a:p>
          <a:r>
            <a:rPr lang="nl-NL" dirty="0" smtClean="0">
              <a:solidFill>
                <a:schemeClr val="bg2"/>
              </a:solidFill>
            </a:rPr>
            <a:t>Consument</a:t>
          </a:r>
          <a:endParaRPr lang="nl-NL" dirty="0">
            <a:solidFill>
              <a:schemeClr val="bg2"/>
            </a:solidFill>
          </a:endParaRPr>
        </a:p>
      </dgm:t>
    </dgm:pt>
    <dgm:pt modelId="{0F296F59-70FC-4C84-874B-E495B4C3CB58}" type="parTrans" cxnId="{0402B25B-2C2C-467A-90FE-DF7BE127F4CD}">
      <dgm:prSet/>
      <dgm:spPr/>
      <dgm:t>
        <a:bodyPr/>
        <a:lstStyle/>
        <a:p>
          <a:endParaRPr lang="nl-NL"/>
        </a:p>
      </dgm:t>
    </dgm:pt>
    <dgm:pt modelId="{7F8B6AD7-C9D3-42A4-BD52-EC555C423127}" type="sibTrans" cxnId="{0402B25B-2C2C-467A-90FE-DF7BE127F4CD}">
      <dgm:prSet/>
      <dgm:spPr/>
      <dgm:t>
        <a:bodyPr/>
        <a:lstStyle/>
        <a:p>
          <a:endParaRPr lang="nl-NL"/>
        </a:p>
      </dgm:t>
    </dgm:pt>
    <dgm:pt modelId="{A8EEBD62-856F-4170-BD77-39C4A2C72408}" type="pres">
      <dgm:prSet presAssocID="{C0B51A4A-FF93-4C3C-A5D9-820482A0D30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nl-NL"/>
        </a:p>
      </dgm:t>
    </dgm:pt>
    <dgm:pt modelId="{48D07925-C304-4E98-B111-944D3D13D591}" type="pres">
      <dgm:prSet presAssocID="{9C843342-A00A-4469-ABC6-0096987045C6}" presName="boxAndChildren" presStyleCnt="0"/>
      <dgm:spPr/>
    </dgm:pt>
    <dgm:pt modelId="{5BD8C78E-550A-4F62-AE54-71DB5BE0AC22}" type="pres">
      <dgm:prSet presAssocID="{9C843342-A00A-4469-ABC6-0096987045C6}" presName="parentTextBox" presStyleLbl="node1" presStyleIdx="0" presStyleCnt="5"/>
      <dgm:spPr/>
      <dgm:t>
        <a:bodyPr/>
        <a:lstStyle/>
        <a:p>
          <a:endParaRPr lang="nl-NL"/>
        </a:p>
      </dgm:t>
    </dgm:pt>
    <dgm:pt modelId="{F5630354-A55A-45E5-9416-211507688E32}" type="pres">
      <dgm:prSet presAssocID="{CF5D3C5C-2EFC-4A66-BCAF-1CE2F622A74B}" presName="sp" presStyleCnt="0"/>
      <dgm:spPr/>
    </dgm:pt>
    <dgm:pt modelId="{319153F1-F014-4BC4-9087-F605C942DE1D}" type="pres">
      <dgm:prSet presAssocID="{BE100FDD-B64D-472E-8B7D-3F54887F959D}" presName="arrowAndChildren" presStyleCnt="0"/>
      <dgm:spPr/>
    </dgm:pt>
    <dgm:pt modelId="{584338F6-8EDC-48DE-B18F-64DA5E6EEBE0}" type="pres">
      <dgm:prSet presAssocID="{BE100FDD-B64D-472E-8B7D-3F54887F959D}" presName="parentTextArrow" presStyleLbl="node1" presStyleIdx="1" presStyleCnt="5"/>
      <dgm:spPr/>
      <dgm:t>
        <a:bodyPr/>
        <a:lstStyle/>
        <a:p>
          <a:endParaRPr lang="nl-NL"/>
        </a:p>
      </dgm:t>
    </dgm:pt>
    <dgm:pt modelId="{D9B96D57-ECF9-460C-8A43-85777C0B89C4}" type="pres">
      <dgm:prSet presAssocID="{9EDEF231-E1FB-4705-925A-8025D0EF2C67}" presName="sp" presStyleCnt="0"/>
      <dgm:spPr/>
    </dgm:pt>
    <dgm:pt modelId="{89093C35-A211-422B-BFCD-AF37FD032D4A}" type="pres">
      <dgm:prSet presAssocID="{0F457E2C-5058-430D-91C9-25776818C1D1}" presName="arrowAndChildren" presStyleCnt="0"/>
      <dgm:spPr/>
    </dgm:pt>
    <dgm:pt modelId="{37345604-81CB-427E-AC06-45835AEF8472}" type="pres">
      <dgm:prSet presAssocID="{0F457E2C-5058-430D-91C9-25776818C1D1}" presName="parentTextArrow" presStyleLbl="node1" presStyleIdx="2" presStyleCnt="5"/>
      <dgm:spPr/>
      <dgm:t>
        <a:bodyPr/>
        <a:lstStyle/>
        <a:p>
          <a:endParaRPr lang="nl-NL"/>
        </a:p>
      </dgm:t>
    </dgm:pt>
    <dgm:pt modelId="{E44F6BF0-B93F-4D7C-A93C-58B14599789C}" type="pres">
      <dgm:prSet presAssocID="{B9BC8889-CA21-419A-81D2-C1FDFAE4EA31}" presName="sp" presStyleCnt="0"/>
      <dgm:spPr/>
    </dgm:pt>
    <dgm:pt modelId="{166BDFE1-A6C2-4793-A094-AF678A227099}" type="pres">
      <dgm:prSet presAssocID="{F18557E8-A099-4FEB-8F9E-5153BAB285CB}" presName="arrowAndChildren" presStyleCnt="0"/>
      <dgm:spPr/>
    </dgm:pt>
    <dgm:pt modelId="{1469386C-2E40-4BF1-9990-A3AA5E88816D}" type="pres">
      <dgm:prSet presAssocID="{F18557E8-A099-4FEB-8F9E-5153BAB285CB}" presName="parentTextArrow" presStyleLbl="node1" presStyleIdx="3" presStyleCnt="5"/>
      <dgm:spPr/>
      <dgm:t>
        <a:bodyPr/>
        <a:lstStyle/>
        <a:p>
          <a:endParaRPr lang="nl-NL"/>
        </a:p>
      </dgm:t>
    </dgm:pt>
    <dgm:pt modelId="{5935E694-8299-463E-88DA-D7F1F9698CB0}" type="pres">
      <dgm:prSet presAssocID="{62EFD5A6-5518-4AA7-9922-C731DCC8E389}" presName="sp" presStyleCnt="0"/>
      <dgm:spPr/>
    </dgm:pt>
    <dgm:pt modelId="{BFC9F3C8-334B-40B0-A74E-B7053B0A87BA}" type="pres">
      <dgm:prSet presAssocID="{541C4C60-AAE5-4D9F-8D42-34D0175CD143}" presName="arrowAndChildren" presStyleCnt="0"/>
      <dgm:spPr/>
    </dgm:pt>
    <dgm:pt modelId="{18DF6A22-5866-4747-8C84-18F61E96E84C}" type="pres">
      <dgm:prSet presAssocID="{541C4C60-AAE5-4D9F-8D42-34D0175CD143}" presName="parentTextArrow" presStyleLbl="node1" presStyleIdx="4" presStyleCnt="5"/>
      <dgm:spPr/>
      <dgm:t>
        <a:bodyPr/>
        <a:lstStyle/>
        <a:p>
          <a:endParaRPr lang="nl-NL"/>
        </a:p>
      </dgm:t>
    </dgm:pt>
  </dgm:ptLst>
  <dgm:cxnLst>
    <dgm:cxn modelId="{4DF00793-4487-410B-89BC-D38BA3176CFC}" srcId="{C0B51A4A-FF93-4C3C-A5D9-820482A0D300}" destId="{541C4C60-AAE5-4D9F-8D42-34D0175CD143}" srcOrd="0" destOrd="0" parTransId="{B65DFD2F-E20F-40B5-A447-2C22A9ACE37E}" sibTransId="{62EFD5A6-5518-4AA7-9922-C731DCC8E389}"/>
    <dgm:cxn modelId="{65A9EA34-4630-4078-997B-73C1691ACAA1}" type="presOf" srcId="{9C843342-A00A-4469-ABC6-0096987045C6}" destId="{5BD8C78E-550A-4F62-AE54-71DB5BE0AC22}" srcOrd="0" destOrd="0" presId="urn:microsoft.com/office/officeart/2005/8/layout/process4"/>
    <dgm:cxn modelId="{0402B25B-2C2C-467A-90FE-DF7BE127F4CD}" srcId="{C0B51A4A-FF93-4C3C-A5D9-820482A0D300}" destId="{9C843342-A00A-4469-ABC6-0096987045C6}" srcOrd="4" destOrd="0" parTransId="{0F296F59-70FC-4C84-874B-E495B4C3CB58}" sibTransId="{7F8B6AD7-C9D3-42A4-BD52-EC555C423127}"/>
    <dgm:cxn modelId="{4C9F9A4E-11FB-4D75-9D2B-5162451941BE}" type="presOf" srcId="{0F457E2C-5058-430D-91C9-25776818C1D1}" destId="{37345604-81CB-427E-AC06-45835AEF8472}" srcOrd="0" destOrd="0" presId="urn:microsoft.com/office/officeart/2005/8/layout/process4"/>
    <dgm:cxn modelId="{F598A190-9F55-47FD-BA3E-D16FF8F2D3F9}" srcId="{C0B51A4A-FF93-4C3C-A5D9-820482A0D300}" destId="{BE100FDD-B64D-472E-8B7D-3F54887F959D}" srcOrd="3" destOrd="0" parTransId="{9ACDE27C-5B48-428E-8491-AB3C5ABCF060}" sibTransId="{CF5D3C5C-2EFC-4A66-BCAF-1CE2F622A74B}"/>
    <dgm:cxn modelId="{9912D7B6-EDD3-43C8-874B-F6C96DDA27DA}" type="presOf" srcId="{C0B51A4A-FF93-4C3C-A5D9-820482A0D300}" destId="{A8EEBD62-856F-4170-BD77-39C4A2C72408}" srcOrd="0" destOrd="0" presId="urn:microsoft.com/office/officeart/2005/8/layout/process4"/>
    <dgm:cxn modelId="{E94BAF2B-39F4-4F1B-823C-DEE0499936EA}" type="presOf" srcId="{F18557E8-A099-4FEB-8F9E-5153BAB285CB}" destId="{1469386C-2E40-4BF1-9990-A3AA5E88816D}" srcOrd="0" destOrd="0" presId="urn:microsoft.com/office/officeart/2005/8/layout/process4"/>
    <dgm:cxn modelId="{902B72F6-86DD-4A89-8122-FA1F1A540423}" srcId="{C0B51A4A-FF93-4C3C-A5D9-820482A0D300}" destId="{F18557E8-A099-4FEB-8F9E-5153BAB285CB}" srcOrd="1" destOrd="0" parTransId="{986FE804-2D67-48EF-9114-797506E3A933}" sibTransId="{B9BC8889-CA21-419A-81D2-C1FDFAE4EA31}"/>
    <dgm:cxn modelId="{6FE17B32-397B-4516-A180-07C30BB4C03F}" type="presOf" srcId="{BE100FDD-B64D-472E-8B7D-3F54887F959D}" destId="{584338F6-8EDC-48DE-B18F-64DA5E6EEBE0}" srcOrd="0" destOrd="0" presId="urn:microsoft.com/office/officeart/2005/8/layout/process4"/>
    <dgm:cxn modelId="{B7AFFE66-D207-4D1F-A528-182AFE790961}" srcId="{C0B51A4A-FF93-4C3C-A5D9-820482A0D300}" destId="{0F457E2C-5058-430D-91C9-25776818C1D1}" srcOrd="2" destOrd="0" parTransId="{F1D49E90-D865-4A60-B9B3-EFA50380EA0D}" sibTransId="{9EDEF231-E1FB-4705-925A-8025D0EF2C67}"/>
    <dgm:cxn modelId="{C8292F43-6591-441E-B033-EB4E7DFECA42}" type="presOf" srcId="{541C4C60-AAE5-4D9F-8D42-34D0175CD143}" destId="{18DF6A22-5866-4747-8C84-18F61E96E84C}" srcOrd="0" destOrd="0" presId="urn:microsoft.com/office/officeart/2005/8/layout/process4"/>
    <dgm:cxn modelId="{79EF06F6-3F00-43A2-8957-109CD0624B5F}" type="presParOf" srcId="{A8EEBD62-856F-4170-BD77-39C4A2C72408}" destId="{48D07925-C304-4E98-B111-944D3D13D591}" srcOrd="0" destOrd="0" presId="urn:microsoft.com/office/officeart/2005/8/layout/process4"/>
    <dgm:cxn modelId="{84E27A35-BD9F-4E41-B614-FE28A3D61350}" type="presParOf" srcId="{48D07925-C304-4E98-B111-944D3D13D591}" destId="{5BD8C78E-550A-4F62-AE54-71DB5BE0AC22}" srcOrd="0" destOrd="0" presId="urn:microsoft.com/office/officeart/2005/8/layout/process4"/>
    <dgm:cxn modelId="{3A061425-E91F-400F-BCDE-8A72A1B4935D}" type="presParOf" srcId="{A8EEBD62-856F-4170-BD77-39C4A2C72408}" destId="{F5630354-A55A-45E5-9416-211507688E32}" srcOrd="1" destOrd="0" presId="urn:microsoft.com/office/officeart/2005/8/layout/process4"/>
    <dgm:cxn modelId="{08EED9CE-3156-4221-92DA-DCEB1E423455}" type="presParOf" srcId="{A8EEBD62-856F-4170-BD77-39C4A2C72408}" destId="{319153F1-F014-4BC4-9087-F605C942DE1D}" srcOrd="2" destOrd="0" presId="urn:microsoft.com/office/officeart/2005/8/layout/process4"/>
    <dgm:cxn modelId="{5C3FAD26-758D-4FFE-8E96-1ABC3C09142A}" type="presParOf" srcId="{319153F1-F014-4BC4-9087-F605C942DE1D}" destId="{584338F6-8EDC-48DE-B18F-64DA5E6EEBE0}" srcOrd="0" destOrd="0" presId="urn:microsoft.com/office/officeart/2005/8/layout/process4"/>
    <dgm:cxn modelId="{1A59CB30-0F32-4066-A53E-544A58F1D3EC}" type="presParOf" srcId="{A8EEBD62-856F-4170-BD77-39C4A2C72408}" destId="{D9B96D57-ECF9-460C-8A43-85777C0B89C4}" srcOrd="3" destOrd="0" presId="urn:microsoft.com/office/officeart/2005/8/layout/process4"/>
    <dgm:cxn modelId="{FC76A415-F303-48A1-BD4B-9443FFB4F9BE}" type="presParOf" srcId="{A8EEBD62-856F-4170-BD77-39C4A2C72408}" destId="{89093C35-A211-422B-BFCD-AF37FD032D4A}" srcOrd="4" destOrd="0" presId="urn:microsoft.com/office/officeart/2005/8/layout/process4"/>
    <dgm:cxn modelId="{817FC59C-DD2E-4BF4-ADEA-824E9E60A7E4}" type="presParOf" srcId="{89093C35-A211-422B-BFCD-AF37FD032D4A}" destId="{37345604-81CB-427E-AC06-45835AEF8472}" srcOrd="0" destOrd="0" presId="urn:microsoft.com/office/officeart/2005/8/layout/process4"/>
    <dgm:cxn modelId="{60781DBE-A0E8-4D47-8F50-A97334D4414E}" type="presParOf" srcId="{A8EEBD62-856F-4170-BD77-39C4A2C72408}" destId="{E44F6BF0-B93F-4D7C-A93C-58B14599789C}" srcOrd="5" destOrd="0" presId="urn:microsoft.com/office/officeart/2005/8/layout/process4"/>
    <dgm:cxn modelId="{FE0F1901-C6DB-432C-87ED-A223A8B94C42}" type="presParOf" srcId="{A8EEBD62-856F-4170-BD77-39C4A2C72408}" destId="{166BDFE1-A6C2-4793-A094-AF678A227099}" srcOrd="6" destOrd="0" presId="urn:microsoft.com/office/officeart/2005/8/layout/process4"/>
    <dgm:cxn modelId="{FF8BA175-8153-4F89-9AB5-68C3E8C39AB0}" type="presParOf" srcId="{166BDFE1-A6C2-4793-A094-AF678A227099}" destId="{1469386C-2E40-4BF1-9990-A3AA5E88816D}" srcOrd="0" destOrd="0" presId="urn:microsoft.com/office/officeart/2005/8/layout/process4"/>
    <dgm:cxn modelId="{4B83EDB4-90B2-46D3-AC25-7FFBCBB1A3B7}" type="presParOf" srcId="{A8EEBD62-856F-4170-BD77-39C4A2C72408}" destId="{5935E694-8299-463E-88DA-D7F1F9698CB0}" srcOrd="7" destOrd="0" presId="urn:microsoft.com/office/officeart/2005/8/layout/process4"/>
    <dgm:cxn modelId="{8236AF37-2215-47C3-A933-1878DE98B7F5}" type="presParOf" srcId="{A8EEBD62-856F-4170-BD77-39C4A2C72408}" destId="{BFC9F3C8-334B-40B0-A74E-B7053B0A87BA}" srcOrd="8" destOrd="0" presId="urn:microsoft.com/office/officeart/2005/8/layout/process4"/>
    <dgm:cxn modelId="{5CD0C5A5-C4D4-472D-8617-FEE6685FB3AE}" type="presParOf" srcId="{BFC9F3C8-334B-40B0-A74E-B7053B0A87BA}" destId="{18DF6A22-5866-4747-8C84-18F61E96E84C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C0B51A4A-FF93-4C3C-A5D9-820482A0D300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l-NL"/>
        </a:p>
      </dgm:t>
    </dgm:pt>
    <dgm:pt modelId="{541C4C60-AAE5-4D9F-8D42-34D0175CD143}">
      <dgm:prSet phldrT="[Tekst]"/>
      <dgm:spPr/>
      <dgm:t>
        <a:bodyPr/>
        <a:lstStyle/>
        <a:p>
          <a:r>
            <a:rPr lang="nl-NL" dirty="0" smtClean="0">
              <a:solidFill>
                <a:srgbClr val="FFFFFF"/>
              </a:solidFill>
            </a:rPr>
            <a:t>(oer)producent</a:t>
          </a:r>
          <a:endParaRPr lang="nl-NL" dirty="0">
            <a:solidFill>
              <a:srgbClr val="FFFFFF"/>
            </a:solidFill>
          </a:endParaRPr>
        </a:p>
      </dgm:t>
    </dgm:pt>
    <dgm:pt modelId="{B65DFD2F-E20F-40B5-A447-2C22A9ACE37E}" type="parTrans" cxnId="{4DF00793-4487-410B-89BC-D38BA3176CFC}">
      <dgm:prSet/>
      <dgm:spPr/>
      <dgm:t>
        <a:bodyPr/>
        <a:lstStyle/>
        <a:p>
          <a:endParaRPr lang="nl-NL"/>
        </a:p>
      </dgm:t>
    </dgm:pt>
    <dgm:pt modelId="{62EFD5A6-5518-4AA7-9922-C731DCC8E389}" type="sibTrans" cxnId="{4DF00793-4487-410B-89BC-D38BA3176CFC}">
      <dgm:prSet/>
      <dgm:spPr/>
      <dgm:t>
        <a:bodyPr/>
        <a:lstStyle/>
        <a:p>
          <a:endParaRPr lang="nl-NL"/>
        </a:p>
      </dgm:t>
    </dgm:pt>
    <dgm:pt modelId="{F18557E8-A099-4FEB-8F9E-5153BAB285CB}">
      <dgm:prSet phldrT="[Tekst]"/>
      <dgm:spPr/>
      <dgm:t>
        <a:bodyPr/>
        <a:lstStyle/>
        <a:p>
          <a:r>
            <a:rPr lang="nl-NL" dirty="0" smtClean="0">
              <a:solidFill>
                <a:srgbClr val="FFFFFF"/>
              </a:solidFill>
            </a:rPr>
            <a:t>Fabriek</a:t>
          </a:r>
          <a:endParaRPr lang="nl-NL" dirty="0">
            <a:solidFill>
              <a:srgbClr val="FFFFFF"/>
            </a:solidFill>
          </a:endParaRPr>
        </a:p>
      </dgm:t>
    </dgm:pt>
    <dgm:pt modelId="{986FE804-2D67-48EF-9114-797506E3A933}" type="parTrans" cxnId="{902B72F6-86DD-4A89-8122-FA1F1A540423}">
      <dgm:prSet/>
      <dgm:spPr/>
      <dgm:t>
        <a:bodyPr/>
        <a:lstStyle/>
        <a:p>
          <a:endParaRPr lang="nl-NL"/>
        </a:p>
      </dgm:t>
    </dgm:pt>
    <dgm:pt modelId="{B9BC8889-CA21-419A-81D2-C1FDFAE4EA31}" type="sibTrans" cxnId="{902B72F6-86DD-4A89-8122-FA1F1A540423}">
      <dgm:prSet/>
      <dgm:spPr/>
      <dgm:t>
        <a:bodyPr/>
        <a:lstStyle/>
        <a:p>
          <a:endParaRPr lang="nl-NL"/>
        </a:p>
      </dgm:t>
    </dgm:pt>
    <dgm:pt modelId="{0F457E2C-5058-430D-91C9-25776818C1D1}">
      <dgm:prSet phldrT="[Tekst]"/>
      <dgm:spPr/>
      <dgm:t>
        <a:bodyPr/>
        <a:lstStyle/>
        <a:p>
          <a:r>
            <a:rPr lang="nl-NL" dirty="0" smtClean="0">
              <a:solidFill>
                <a:srgbClr val="FFFFFF"/>
              </a:solidFill>
            </a:rPr>
            <a:t>Groothandel</a:t>
          </a:r>
          <a:endParaRPr lang="nl-NL" dirty="0">
            <a:solidFill>
              <a:srgbClr val="FFFFFF"/>
            </a:solidFill>
          </a:endParaRPr>
        </a:p>
      </dgm:t>
    </dgm:pt>
    <dgm:pt modelId="{F1D49E90-D865-4A60-B9B3-EFA50380EA0D}" type="parTrans" cxnId="{B7AFFE66-D207-4D1F-A528-182AFE790961}">
      <dgm:prSet/>
      <dgm:spPr/>
      <dgm:t>
        <a:bodyPr/>
        <a:lstStyle/>
        <a:p>
          <a:endParaRPr lang="nl-NL"/>
        </a:p>
      </dgm:t>
    </dgm:pt>
    <dgm:pt modelId="{9EDEF231-E1FB-4705-925A-8025D0EF2C67}" type="sibTrans" cxnId="{B7AFFE66-D207-4D1F-A528-182AFE790961}">
      <dgm:prSet/>
      <dgm:spPr/>
      <dgm:t>
        <a:bodyPr/>
        <a:lstStyle/>
        <a:p>
          <a:endParaRPr lang="nl-NL"/>
        </a:p>
      </dgm:t>
    </dgm:pt>
    <dgm:pt modelId="{BE100FDD-B64D-472E-8B7D-3F54887F959D}">
      <dgm:prSet phldrT="[Tekst]"/>
      <dgm:spPr/>
      <dgm:t>
        <a:bodyPr/>
        <a:lstStyle/>
        <a:p>
          <a:r>
            <a:rPr lang="nl-NL" dirty="0" smtClean="0">
              <a:solidFill>
                <a:srgbClr val="FFFFFF"/>
              </a:solidFill>
            </a:rPr>
            <a:t>Kleinhandel</a:t>
          </a:r>
          <a:endParaRPr lang="nl-NL" dirty="0">
            <a:solidFill>
              <a:srgbClr val="FFFFFF"/>
            </a:solidFill>
          </a:endParaRPr>
        </a:p>
      </dgm:t>
    </dgm:pt>
    <dgm:pt modelId="{9ACDE27C-5B48-428E-8491-AB3C5ABCF060}" type="parTrans" cxnId="{F598A190-9F55-47FD-BA3E-D16FF8F2D3F9}">
      <dgm:prSet/>
      <dgm:spPr/>
      <dgm:t>
        <a:bodyPr/>
        <a:lstStyle/>
        <a:p>
          <a:endParaRPr lang="nl-NL"/>
        </a:p>
      </dgm:t>
    </dgm:pt>
    <dgm:pt modelId="{CF5D3C5C-2EFC-4A66-BCAF-1CE2F622A74B}" type="sibTrans" cxnId="{F598A190-9F55-47FD-BA3E-D16FF8F2D3F9}">
      <dgm:prSet/>
      <dgm:spPr/>
      <dgm:t>
        <a:bodyPr/>
        <a:lstStyle/>
        <a:p>
          <a:endParaRPr lang="nl-NL"/>
        </a:p>
      </dgm:t>
    </dgm:pt>
    <dgm:pt modelId="{9C843342-A00A-4469-ABC6-0096987045C6}">
      <dgm:prSet phldrT="[Tekst]"/>
      <dgm:spPr>
        <a:solidFill>
          <a:srgbClr val="FFFF00"/>
        </a:solidFill>
      </dgm:spPr>
      <dgm:t>
        <a:bodyPr/>
        <a:lstStyle/>
        <a:p>
          <a:r>
            <a:rPr lang="nl-NL" dirty="0" smtClean="0">
              <a:solidFill>
                <a:schemeClr val="bg2"/>
              </a:solidFill>
            </a:rPr>
            <a:t>Consument</a:t>
          </a:r>
          <a:endParaRPr lang="nl-NL" dirty="0">
            <a:solidFill>
              <a:schemeClr val="bg2"/>
            </a:solidFill>
          </a:endParaRPr>
        </a:p>
      </dgm:t>
    </dgm:pt>
    <dgm:pt modelId="{0F296F59-70FC-4C84-874B-E495B4C3CB58}" type="parTrans" cxnId="{0402B25B-2C2C-467A-90FE-DF7BE127F4CD}">
      <dgm:prSet/>
      <dgm:spPr/>
      <dgm:t>
        <a:bodyPr/>
        <a:lstStyle/>
        <a:p>
          <a:endParaRPr lang="nl-NL"/>
        </a:p>
      </dgm:t>
    </dgm:pt>
    <dgm:pt modelId="{7F8B6AD7-C9D3-42A4-BD52-EC555C423127}" type="sibTrans" cxnId="{0402B25B-2C2C-467A-90FE-DF7BE127F4CD}">
      <dgm:prSet/>
      <dgm:spPr/>
      <dgm:t>
        <a:bodyPr/>
        <a:lstStyle/>
        <a:p>
          <a:endParaRPr lang="nl-NL"/>
        </a:p>
      </dgm:t>
    </dgm:pt>
    <dgm:pt modelId="{A8EEBD62-856F-4170-BD77-39C4A2C72408}" type="pres">
      <dgm:prSet presAssocID="{C0B51A4A-FF93-4C3C-A5D9-820482A0D30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nl-NL"/>
        </a:p>
      </dgm:t>
    </dgm:pt>
    <dgm:pt modelId="{48D07925-C304-4E98-B111-944D3D13D591}" type="pres">
      <dgm:prSet presAssocID="{9C843342-A00A-4469-ABC6-0096987045C6}" presName="boxAndChildren" presStyleCnt="0"/>
      <dgm:spPr/>
    </dgm:pt>
    <dgm:pt modelId="{5BD8C78E-550A-4F62-AE54-71DB5BE0AC22}" type="pres">
      <dgm:prSet presAssocID="{9C843342-A00A-4469-ABC6-0096987045C6}" presName="parentTextBox" presStyleLbl="node1" presStyleIdx="0" presStyleCnt="5"/>
      <dgm:spPr/>
      <dgm:t>
        <a:bodyPr/>
        <a:lstStyle/>
        <a:p>
          <a:endParaRPr lang="nl-NL"/>
        </a:p>
      </dgm:t>
    </dgm:pt>
    <dgm:pt modelId="{F5630354-A55A-45E5-9416-211507688E32}" type="pres">
      <dgm:prSet presAssocID="{CF5D3C5C-2EFC-4A66-BCAF-1CE2F622A74B}" presName="sp" presStyleCnt="0"/>
      <dgm:spPr/>
    </dgm:pt>
    <dgm:pt modelId="{319153F1-F014-4BC4-9087-F605C942DE1D}" type="pres">
      <dgm:prSet presAssocID="{BE100FDD-B64D-472E-8B7D-3F54887F959D}" presName="arrowAndChildren" presStyleCnt="0"/>
      <dgm:spPr/>
    </dgm:pt>
    <dgm:pt modelId="{584338F6-8EDC-48DE-B18F-64DA5E6EEBE0}" type="pres">
      <dgm:prSet presAssocID="{BE100FDD-B64D-472E-8B7D-3F54887F959D}" presName="parentTextArrow" presStyleLbl="node1" presStyleIdx="1" presStyleCnt="5"/>
      <dgm:spPr/>
      <dgm:t>
        <a:bodyPr/>
        <a:lstStyle/>
        <a:p>
          <a:endParaRPr lang="nl-NL"/>
        </a:p>
      </dgm:t>
    </dgm:pt>
    <dgm:pt modelId="{D9B96D57-ECF9-460C-8A43-85777C0B89C4}" type="pres">
      <dgm:prSet presAssocID="{9EDEF231-E1FB-4705-925A-8025D0EF2C67}" presName="sp" presStyleCnt="0"/>
      <dgm:spPr/>
    </dgm:pt>
    <dgm:pt modelId="{89093C35-A211-422B-BFCD-AF37FD032D4A}" type="pres">
      <dgm:prSet presAssocID="{0F457E2C-5058-430D-91C9-25776818C1D1}" presName="arrowAndChildren" presStyleCnt="0"/>
      <dgm:spPr/>
    </dgm:pt>
    <dgm:pt modelId="{37345604-81CB-427E-AC06-45835AEF8472}" type="pres">
      <dgm:prSet presAssocID="{0F457E2C-5058-430D-91C9-25776818C1D1}" presName="parentTextArrow" presStyleLbl="node1" presStyleIdx="2" presStyleCnt="5"/>
      <dgm:spPr/>
      <dgm:t>
        <a:bodyPr/>
        <a:lstStyle/>
        <a:p>
          <a:endParaRPr lang="nl-NL"/>
        </a:p>
      </dgm:t>
    </dgm:pt>
    <dgm:pt modelId="{E44F6BF0-B93F-4D7C-A93C-58B14599789C}" type="pres">
      <dgm:prSet presAssocID="{B9BC8889-CA21-419A-81D2-C1FDFAE4EA31}" presName="sp" presStyleCnt="0"/>
      <dgm:spPr/>
    </dgm:pt>
    <dgm:pt modelId="{166BDFE1-A6C2-4793-A094-AF678A227099}" type="pres">
      <dgm:prSet presAssocID="{F18557E8-A099-4FEB-8F9E-5153BAB285CB}" presName="arrowAndChildren" presStyleCnt="0"/>
      <dgm:spPr/>
    </dgm:pt>
    <dgm:pt modelId="{1469386C-2E40-4BF1-9990-A3AA5E88816D}" type="pres">
      <dgm:prSet presAssocID="{F18557E8-A099-4FEB-8F9E-5153BAB285CB}" presName="parentTextArrow" presStyleLbl="node1" presStyleIdx="3" presStyleCnt="5"/>
      <dgm:spPr/>
      <dgm:t>
        <a:bodyPr/>
        <a:lstStyle/>
        <a:p>
          <a:endParaRPr lang="nl-NL"/>
        </a:p>
      </dgm:t>
    </dgm:pt>
    <dgm:pt modelId="{5935E694-8299-463E-88DA-D7F1F9698CB0}" type="pres">
      <dgm:prSet presAssocID="{62EFD5A6-5518-4AA7-9922-C731DCC8E389}" presName="sp" presStyleCnt="0"/>
      <dgm:spPr/>
    </dgm:pt>
    <dgm:pt modelId="{BFC9F3C8-334B-40B0-A74E-B7053B0A87BA}" type="pres">
      <dgm:prSet presAssocID="{541C4C60-AAE5-4D9F-8D42-34D0175CD143}" presName="arrowAndChildren" presStyleCnt="0"/>
      <dgm:spPr/>
    </dgm:pt>
    <dgm:pt modelId="{18DF6A22-5866-4747-8C84-18F61E96E84C}" type="pres">
      <dgm:prSet presAssocID="{541C4C60-AAE5-4D9F-8D42-34D0175CD143}" presName="parentTextArrow" presStyleLbl="node1" presStyleIdx="4" presStyleCnt="5"/>
      <dgm:spPr/>
      <dgm:t>
        <a:bodyPr/>
        <a:lstStyle/>
        <a:p>
          <a:endParaRPr lang="nl-NL"/>
        </a:p>
      </dgm:t>
    </dgm:pt>
  </dgm:ptLst>
  <dgm:cxnLst>
    <dgm:cxn modelId="{4DF00793-4487-410B-89BC-D38BA3176CFC}" srcId="{C0B51A4A-FF93-4C3C-A5D9-820482A0D300}" destId="{541C4C60-AAE5-4D9F-8D42-34D0175CD143}" srcOrd="0" destOrd="0" parTransId="{B65DFD2F-E20F-40B5-A447-2C22A9ACE37E}" sibTransId="{62EFD5A6-5518-4AA7-9922-C731DCC8E389}"/>
    <dgm:cxn modelId="{D485DA3D-8D71-4282-9B6E-951B9BA22110}" type="presOf" srcId="{F18557E8-A099-4FEB-8F9E-5153BAB285CB}" destId="{1469386C-2E40-4BF1-9990-A3AA5E88816D}" srcOrd="0" destOrd="0" presId="urn:microsoft.com/office/officeart/2005/8/layout/process4"/>
    <dgm:cxn modelId="{0402B25B-2C2C-467A-90FE-DF7BE127F4CD}" srcId="{C0B51A4A-FF93-4C3C-A5D9-820482A0D300}" destId="{9C843342-A00A-4469-ABC6-0096987045C6}" srcOrd="4" destOrd="0" parTransId="{0F296F59-70FC-4C84-874B-E495B4C3CB58}" sibTransId="{7F8B6AD7-C9D3-42A4-BD52-EC555C423127}"/>
    <dgm:cxn modelId="{4BB0BFD1-D2BB-4276-8436-AF208542452F}" type="presOf" srcId="{541C4C60-AAE5-4D9F-8D42-34D0175CD143}" destId="{18DF6A22-5866-4747-8C84-18F61E96E84C}" srcOrd="0" destOrd="0" presId="urn:microsoft.com/office/officeart/2005/8/layout/process4"/>
    <dgm:cxn modelId="{F598A190-9F55-47FD-BA3E-D16FF8F2D3F9}" srcId="{C0B51A4A-FF93-4C3C-A5D9-820482A0D300}" destId="{BE100FDD-B64D-472E-8B7D-3F54887F959D}" srcOrd="3" destOrd="0" parTransId="{9ACDE27C-5B48-428E-8491-AB3C5ABCF060}" sibTransId="{CF5D3C5C-2EFC-4A66-BCAF-1CE2F622A74B}"/>
    <dgm:cxn modelId="{902B72F6-86DD-4A89-8122-FA1F1A540423}" srcId="{C0B51A4A-FF93-4C3C-A5D9-820482A0D300}" destId="{F18557E8-A099-4FEB-8F9E-5153BAB285CB}" srcOrd="1" destOrd="0" parTransId="{986FE804-2D67-48EF-9114-797506E3A933}" sibTransId="{B9BC8889-CA21-419A-81D2-C1FDFAE4EA31}"/>
    <dgm:cxn modelId="{D153BE4A-D74F-4638-89DC-274E4F400AEF}" type="presOf" srcId="{C0B51A4A-FF93-4C3C-A5D9-820482A0D300}" destId="{A8EEBD62-856F-4170-BD77-39C4A2C72408}" srcOrd="0" destOrd="0" presId="urn:microsoft.com/office/officeart/2005/8/layout/process4"/>
    <dgm:cxn modelId="{B7AFFE66-D207-4D1F-A528-182AFE790961}" srcId="{C0B51A4A-FF93-4C3C-A5D9-820482A0D300}" destId="{0F457E2C-5058-430D-91C9-25776818C1D1}" srcOrd="2" destOrd="0" parTransId="{F1D49E90-D865-4A60-B9B3-EFA50380EA0D}" sibTransId="{9EDEF231-E1FB-4705-925A-8025D0EF2C67}"/>
    <dgm:cxn modelId="{24B6492B-1F3D-4500-9038-38B5FF22267F}" type="presOf" srcId="{BE100FDD-B64D-472E-8B7D-3F54887F959D}" destId="{584338F6-8EDC-48DE-B18F-64DA5E6EEBE0}" srcOrd="0" destOrd="0" presId="urn:microsoft.com/office/officeart/2005/8/layout/process4"/>
    <dgm:cxn modelId="{3AFF81A9-B999-4A79-A5E4-F9DC908491D9}" type="presOf" srcId="{0F457E2C-5058-430D-91C9-25776818C1D1}" destId="{37345604-81CB-427E-AC06-45835AEF8472}" srcOrd="0" destOrd="0" presId="urn:microsoft.com/office/officeart/2005/8/layout/process4"/>
    <dgm:cxn modelId="{333E3ABA-9067-4F75-9452-4AE8AC5A5AA8}" type="presOf" srcId="{9C843342-A00A-4469-ABC6-0096987045C6}" destId="{5BD8C78E-550A-4F62-AE54-71DB5BE0AC22}" srcOrd="0" destOrd="0" presId="urn:microsoft.com/office/officeart/2005/8/layout/process4"/>
    <dgm:cxn modelId="{C1BF338D-18DF-4908-BDBA-825D3E0C410B}" type="presParOf" srcId="{A8EEBD62-856F-4170-BD77-39C4A2C72408}" destId="{48D07925-C304-4E98-B111-944D3D13D591}" srcOrd="0" destOrd="0" presId="urn:microsoft.com/office/officeart/2005/8/layout/process4"/>
    <dgm:cxn modelId="{0B7CB707-EA06-4359-B8FE-B2AA732CF574}" type="presParOf" srcId="{48D07925-C304-4E98-B111-944D3D13D591}" destId="{5BD8C78E-550A-4F62-AE54-71DB5BE0AC22}" srcOrd="0" destOrd="0" presId="urn:microsoft.com/office/officeart/2005/8/layout/process4"/>
    <dgm:cxn modelId="{AA20B4CC-98E4-4112-9B2A-86D6AA9E5E24}" type="presParOf" srcId="{A8EEBD62-856F-4170-BD77-39C4A2C72408}" destId="{F5630354-A55A-45E5-9416-211507688E32}" srcOrd="1" destOrd="0" presId="urn:microsoft.com/office/officeart/2005/8/layout/process4"/>
    <dgm:cxn modelId="{FB86AA51-0729-48CA-9799-2CD76CEBF5AD}" type="presParOf" srcId="{A8EEBD62-856F-4170-BD77-39C4A2C72408}" destId="{319153F1-F014-4BC4-9087-F605C942DE1D}" srcOrd="2" destOrd="0" presId="urn:microsoft.com/office/officeart/2005/8/layout/process4"/>
    <dgm:cxn modelId="{F3FAB215-1390-49FE-9E7F-2772299C2D1A}" type="presParOf" srcId="{319153F1-F014-4BC4-9087-F605C942DE1D}" destId="{584338F6-8EDC-48DE-B18F-64DA5E6EEBE0}" srcOrd="0" destOrd="0" presId="urn:microsoft.com/office/officeart/2005/8/layout/process4"/>
    <dgm:cxn modelId="{BFF9C1C8-073E-4F18-B46C-25706F9C4F92}" type="presParOf" srcId="{A8EEBD62-856F-4170-BD77-39C4A2C72408}" destId="{D9B96D57-ECF9-460C-8A43-85777C0B89C4}" srcOrd="3" destOrd="0" presId="urn:microsoft.com/office/officeart/2005/8/layout/process4"/>
    <dgm:cxn modelId="{B2115E06-A8B9-4816-B627-934A67D01A98}" type="presParOf" srcId="{A8EEBD62-856F-4170-BD77-39C4A2C72408}" destId="{89093C35-A211-422B-BFCD-AF37FD032D4A}" srcOrd="4" destOrd="0" presId="urn:microsoft.com/office/officeart/2005/8/layout/process4"/>
    <dgm:cxn modelId="{9821CED1-E608-4399-B824-239F1C4792DD}" type="presParOf" srcId="{89093C35-A211-422B-BFCD-AF37FD032D4A}" destId="{37345604-81CB-427E-AC06-45835AEF8472}" srcOrd="0" destOrd="0" presId="urn:microsoft.com/office/officeart/2005/8/layout/process4"/>
    <dgm:cxn modelId="{C501C8BC-F4DF-4B70-92C4-9EDB99D97C8E}" type="presParOf" srcId="{A8EEBD62-856F-4170-BD77-39C4A2C72408}" destId="{E44F6BF0-B93F-4D7C-A93C-58B14599789C}" srcOrd="5" destOrd="0" presId="urn:microsoft.com/office/officeart/2005/8/layout/process4"/>
    <dgm:cxn modelId="{0F753BA4-6501-497A-95E1-4CE0212C705C}" type="presParOf" srcId="{A8EEBD62-856F-4170-BD77-39C4A2C72408}" destId="{166BDFE1-A6C2-4793-A094-AF678A227099}" srcOrd="6" destOrd="0" presId="urn:microsoft.com/office/officeart/2005/8/layout/process4"/>
    <dgm:cxn modelId="{50421DDD-34AF-4A3C-917C-4C1EC1C456CF}" type="presParOf" srcId="{166BDFE1-A6C2-4793-A094-AF678A227099}" destId="{1469386C-2E40-4BF1-9990-A3AA5E88816D}" srcOrd="0" destOrd="0" presId="urn:microsoft.com/office/officeart/2005/8/layout/process4"/>
    <dgm:cxn modelId="{77F83728-2BC3-4282-ACD8-725683922403}" type="presParOf" srcId="{A8EEBD62-856F-4170-BD77-39C4A2C72408}" destId="{5935E694-8299-463E-88DA-D7F1F9698CB0}" srcOrd="7" destOrd="0" presId="urn:microsoft.com/office/officeart/2005/8/layout/process4"/>
    <dgm:cxn modelId="{3FCA5C3D-C0CB-4548-B2C3-2E69984C518D}" type="presParOf" srcId="{A8EEBD62-856F-4170-BD77-39C4A2C72408}" destId="{BFC9F3C8-334B-40B0-A74E-B7053B0A87BA}" srcOrd="8" destOrd="0" presId="urn:microsoft.com/office/officeart/2005/8/layout/process4"/>
    <dgm:cxn modelId="{1DACDE81-9511-45B7-A1CA-7BBA88553AC3}" type="presParOf" srcId="{BFC9F3C8-334B-40B0-A74E-B7053B0A87BA}" destId="{18DF6A22-5866-4747-8C84-18F61E96E84C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C0B51A4A-FF93-4C3C-A5D9-820482A0D300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l-NL"/>
        </a:p>
      </dgm:t>
    </dgm:pt>
    <dgm:pt modelId="{541C4C60-AAE5-4D9F-8D42-34D0175CD143}">
      <dgm:prSet phldrT="[Tekst]"/>
      <dgm:spPr/>
      <dgm:t>
        <a:bodyPr/>
        <a:lstStyle/>
        <a:p>
          <a:r>
            <a:rPr lang="nl-NL" dirty="0" smtClean="0">
              <a:solidFill>
                <a:srgbClr val="FFFFFF"/>
              </a:solidFill>
            </a:rPr>
            <a:t>(oer)producent</a:t>
          </a:r>
          <a:endParaRPr lang="nl-NL" dirty="0">
            <a:solidFill>
              <a:srgbClr val="FFFFFF"/>
            </a:solidFill>
          </a:endParaRPr>
        </a:p>
      </dgm:t>
    </dgm:pt>
    <dgm:pt modelId="{B65DFD2F-E20F-40B5-A447-2C22A9ACE37E}" type="parTrans" cxnId="{4DF00793-4487-410B-89BC-D38BA3176CFC}">
      <dgm:prSet/>
      <dgm:spPr/>
      <dgm:t>
        <a:bodyPr/>
        <a:lstStyle/>
        <a:p>
          <a:endParaRPr lang="nl-NL"/>
        </a:p>
      </dgm:t>
    </dgm:pt>
    <dgm:pt modelId="{62EFD5A6-5518-4AA7-9922-C731DCC8E389}" type="sibTrans" cxnId="{4DF00793-4487-410B-89BC-D38BA3176CFC}">
      <dgm:prSet/>
      <dgm:spPr/>
      <dgm:t>
        <a:bodyPr/>
        <a:lstStyle/>
        <a:p>
          <a:endParaRPr lang="nl-NL"/>
        </a:p>
      </dgm:t>
    </dgm:pt>
    <dgm:pt modelId="{F18557E8-A099-4FEB-8F9E-5153BAB285CB}">
      <dgm:prSet phldrT="[Tekst]"/>
      <dgm:spPr/>
      <dgm:t>
        <a:bodyPr/>
        <a:lstStyle/>
        <a:p>
          <a:r>
            <a:rPr lang="nl-NL" dirty="0" smtClean="0">
              <a:solidFill>
                <a:srgbClr val="FFFFFF"/>
              </a:solidFill>
            </a:rPr>
            <a:t>Fabriek</a:t>
          </a:r>
          <a:endParaRPr lang="nl-NL" dirty="0">
            <a:solidFill>
              <a:srgbClr val="FFFFFF"/>
            </a:solidFill>
          </a:endParaRPr>
        </a:p>
      </dgm:t>
    </dgm:pt>
    <dgm:pt modelId="{986FE804-2D67-48EF-9114-797506E3A933}" type="parTrans" cxnId="{902B72F6-86DD-4A89-8122-FA1F1A540423}">
      <dgm:prSet/>
      <dgm:spPr/>
      <dgm:t>
        <a:bodyPr/>
        <a:lstStyle/>
        <a:p>
          <a:endParaRPr lang="nl-NL"/>
        </a:p>
      </dgm:t>
    </dgm:pt>
    <dgm:pt modelId="{B9BC8889-CA21-419A-81D2-C1FDFAE4EA31}" type="sibTrans" cxnId="{902B72F6-86DD-4A89-8122-FA1F1A540423}">
      <dgm:prSet/>
      <dgm:spPr/>
      <dgm:t>
        <a:bodyPr/>
        <a:lstStyle/>
        <a:p>
          <a:endParaRPr lang="nl-NL"/>
        </a:p>
      </dgm:t>
    </dgm:pt>
    <dgm:pt modelId="{0F457E2C-5058-430D-91C9-25776818C1D1}">
      <dgm:prSet phldrT="[Tekst]"/>
      <dgm:spPr/>
      <dgm:t>
        <a:bodyPr/>
        <a:lstStyle/>
        <a:p>
          <a:r>
            <a:rPr lang="nl-NL" dirty="0" smtClean="0">
              <a:solidFill>
                <a:srgbClr val="FFFFFF"/>
              </a:solidFill>
            </a:rPr>
            <a:t>Groothandel</a:t>
          </a:r>
          <a:endParaRPr lang="nl-NL" dirty="0">
            <a:solidFill>
              <a:srgbClr val="FFFFFF"/>
            </a:solidFill>
          </a:endParaRPr>
        </a:p>
      </dgm:t>
    </dgm:pt>
    <dgm:pt modelId="{F1D49E90-D865-4A60-B9B3-EFA50380EA0D}" type="parTrans" cxnId="{B7AFFE66-D207-4D1F-A528-182AFE790961}">
      <dgm:prSet/>
      <dgm:spPr/>
      <dgm:t>
        <a:bodyPr/>
        <a:lstStyle/>
        <a:p>
          <a:endParaRPr lang="nl-NL"/>
        </a:p>
      </dgm:t>
    </dgm:pt>
    <dgm:pt modelId="{9EDEF231-E1FB-4705-925A-8025D0EF2C67}" type="sibTrans" cxnId="{B7AFFE66-D207-4D1F-A528-182AFE790961}">
      <dgm:prSet/>
      <dgm:spPr/>
      <dgm:t>
        <a:bodyPr/>
        <a:lstStyle/>
        <a:p>
          <a:endParaRPr lang="nl-NL"/>
        </a:p>
      </dgm:t>
    </dgm:pt>
    <dgm:pt modelId="{BE100FDD-B64D-472E-8B7D-3F54887F959D}">
      <dgm:prSet phldrT="[Tekst]"/>
      <dgm:spPr/>
      <dgm:t>
        <a:bodyPr/>
        <a:lstStyle/>
        <a:p>
          <a:r>
            <a:rPr lang="nl-NL" dirty="0" smtClean="0">
              <a:solidFill>
                <a:srgbClr val="FFFFFF"/>
              </a:solidFill>
            </a:rPr>
            <a:t>Kleinhandel</a:t>
          </a:r>
          <a:endParaRPr lang="nl-NL" dirty="0">
            <a:solidFill>
              <a:srgbClr val="FFFFFF"/>
            </a:solidFill>
          </a:endParaRPr>
        </a:p>
      </dgm:t>
    </dgm:pt>
    <dgm:pt modelId="{9ACDE27C-5B48-428E-8491-AB3C5ABCF060}" type="parTrans" cxnId="{F598A190-9F55-47FD-BA3E-D16FF8F2D3F9}">
      <dgm:prSet/>
      <dgm:spPr/>
      <dgm:t>
        <a:bodyPr/>
        <a:lstStyle/>
        <a:p>
          <a:endParaRPr lang="nl-NL"/>
        </a:p>
      </dgm:t>
    </dgm:pt>
    <dgm:pt modelId="{CF5D3C5C-2EFC-4A66-BCAF-1CE2F622A74B}" type="sibTrans" cxnId="{F598A190-9F55-47FD-BA3E-D16FF8F2D3F9}">
      <dgm:prSet/>
      <dgm:spPr/>
      <dgm:t>
        <a:bodyPr/>
        <a:lstStyle/>
        <a:p>
          <a:endParaRPr lang="nl-NL"/>
        </a:p>
      </dgm:t>
    </dgm:pt>
    <dgm:pt modelId="{9C843342-A00A-4469-ABC6-0096987045C6}">
      <dgm:prSet phldrT="[Tekst]"/>
      <dgm:spPr>
        <a:solidFill>
          <a:srgbClr val="FFFF00"/>
        </a:solidFill>
      </dgm:spPr>
      <dgm:t>
        <a:bodyPr/>
        <a:lstStyle/>
        <a:p>
          <a:r>
            <a:rPr lang="nl-NL" dirty="0" smtClean="0">
              <a:solidFill>
                <a:schemeClr val="bg2"/>
              </a:solidFill>
            </a:rPr>
            <a:t>Consument</a:t>
          </a:r>
          <a:endParaRPr lang="nl-NL" dirty="0">
            <a:solidFill>
              <a:schemeClr val="bg2"/>
            </a:solidFill>
          </a:endParaRPr>
        </a:p>
      </dgm:t>
    </dgm:pt>
    <dgm:pt modelId="{0F296F59-70FC-4C84-874B-E495B4C3CB58}" type="parTrans" cxnId="{0402B25B-2C2C-467A-90FE-DF7BE127F4CD}">
      <dgm:prSet/>
      <dgm:spPr/>
      <dgm:t>
        <a:bodyPr/>
        <a:lstStyle/>
        <a:p>
          <a:endParaRPr lang="nl-NL"/>
        </a:p>
      </dgm:t>
    </dgm:pt>
    <dgm:pt modelId="{7F8B6AD7-C9D3-42A4-BD52-EC555C423127}" type="sibTrans" cxnId="{0402B25B-2C2C-467A-90FE-DF7BE127F4CD}">
      <dgm:prSet/>
      <dgm:spPr/>
      <dgm:t>
        <a:bodyPr/>
        <a:lstStyle/>
        <a:p>
          <a:endParaRPr lang="nl-NL"/>
        </a:p>
      </dgm:t>
    </dgm:pt>
    <dgm:pt modelId="{A8EEBD62-856F-4170-BD77-39C4A2C72408}" type="pres">
      <dgm:prSet presAssocID="{C0B51A4A-FF93-4C3C-A5D9-820482A0D30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nl-NL"/>
        </a:p>
      </dgm:t>
    </dgm:pt>
    <dgm:pt modelId="{48D07925-C304-4E98-B111-944D3D13D591}" type="pres">
      <dgm:prSet presAssocID="{9C843342-A00A-4469-ABC6-0096987045C6}" presName="boxAndChildren" presStyleCnt="0"/>
      <dgm:spPr/>
    </dgm:pt>
    <dgm:pt modelId="{5BD8C78E-550A-4F62-AE54-71DB5BE0AC22}" type="pres">
      <dgm:prSet presAssocID="{9C843342-A00A-4469-ABC6-0096987045C6}" presName="parentTextBox" presStyleLbl="node1" presStyleIdx="0" presStyleCnt="5"/>
      <dgm:spPr/>
      <dgm:t>
        <a:bodyPr/>
        <a:lstStyle/>
        <a:p>
          <a:endParaRPr lang="nl-NL"/>
        </a:p>
      </dgm:t>
    </dgm:pt>
    <dgm:pt modelId="{F5630354-A55A-45E5-9416-211507688E32}" type="pres">
      <dgm:prSet presAssocID="{CF5D3C5C-2EFC-4A66-BCAF-1CE2F622A74B}" presName="sp" presStyleCnt="0"/>
      <dgm:spPr/>
    </dgm:pt>
    <dgm:pt modelId="{319153F1-F014-4BC4-9087-F605C942DE1D}" type="pres">
      <dgm:prSet presAssocID="{BE100FDD-B64D-472E-8B7D-3F54887F959D}" presName="arrowAndChildren" presStyleCnt="0"/>
      <dgm:spPr/>
    </dgm:pt>
    <dgm:pt modelId="{584338F6-8EDC-48DE-B18F-64DA5E6EEBE0}" type="pres">
      <dgm:prSet presAssocID="{BE100FDD-B64D-472E-8B7D-3F54887F959D}" presName="parentTextArrow" presStyleLbl="node1" presStyleIdx="1" presStyleCnt="5"/>
      <dgm:spPr/>
      <dgm:t>
        <a:bodyPr/>
        <a:lstStyle/>
        <a:p>
          <a:endParaRPr lang="nl-NL"/>
        </a:p>
      </dgm:t>
    </dgm:pt>
    <dgm:pt modelId="{D9B96D57-ECF9-460C-8A43-85777C0B89C4}" type="pres">
      <dgm:prSet presAssocID="{9EDEF231-E1FB-4705-925A-8025D0EF2C67}" presName="sp" presStyleCnt="0"/>
      <dgm:spPr/>
    </dgm:pt>
    <dgm:pt modelId="{89093C35-A211-422B-BFCD-AF37FD032D4A}" type="pres">
      <dgm:prSet presAssocID="{0F457E2C-5058-430D-91C9-25776818C1D1}" presName="arrowAndChildren" presStyleCnt="0"/>
      <dgm:spPr/>
    </dgm:pt>
    <dgm:pt modelId="{37345604-81CB-427E-AC06-45835AEF8472}" type="pres">
      <dgm:prSet presAssocID="{0F457E2C-5058-430D-91C9-25776818C1D1}" presName="parentTextArrow" presStyleLbl="node1" presStyleIdx="2" presStyleCnt="5"/>
      <dgm:spPr/>
      <dgm:t>
        <a:bodyPr/>
        <a:lstStyle/>
        <a:p>
          <a:endParaRPr lang="nl-NL"/>
        </a:p>
      </dgm:t>
    </dgm:pt>
    <dgm:pt modelId="{E44F6BF0-B93F-4D7C-A93C-58B14599789C}" type="pres">
      <dgm:prSet presAssocID="{B9BC8889-CA21-419A-81D2-C1FDFAE4EA31}" presName="sp" presStyleCnt="0"/>
      <dgm:spPr/>
    </dgm:pt>
    <dgm:pt modelId="{166BDFE1-A6C2-4793-A094-AF678A227099}" type="pres">
      <dgm:prSet presAssocID="{F18557E8-A099-4FEB-8F9E-5153BAB285CB}" presName="arrowAndChildren" presStyleCnt="0"/>
      <dgm:spPr/>
    </dgm:pt>
    <dgm:pt modelId="{1469386C-2E40-4BF1-9990-A3AA5E88816D}" type="pres">
      <dgm:prSet presAssocID="{F18557E8-A099-4FEB-8F9E-5153BAB285CB}" presName="parentTextArrow" presStyleLbl="node1" presStyleIdx="3" presStyleCnt="5"/>
      <dgm:spPr/>
      <dgm:t>
        <a:bodyPr/>
        <a:lstStyle/>
        <a:p>
          <a:endParaRPr lang="nl-NL"/>
        </a:p>
      </dgm:t>
    </dgm:pt>
    <dgm:pt modelId="{5935E694-8299-463E-88DA-D7F1F9698CB0}" type="pres">
      <dgm:prSet presAssocID="{62EFD5A6-5518-4AA7-9922-C731DCC8E389}" presName="sp" presStyleCnt="0"/>
      <dgm:spPr/>
    </dgm:pt>
    <dgm:pt modelId="{BFC9F3C8-334B-40B0-A74E-B7053B0A87BA}" type="pres">
      <dgm:prSet presAssocID="{541C4C60-AAE5-4D9F-8D42-34D0175CD143}" presName="arrowAndChildren" presStyleCnt="0"/>
      <dgm:spPr/>
    </dgm:pt>
    <dgm:pt modelId="{18DF6A22-5866-4747-8C84-18F61E96E84C}" type="pres">
      <dgm:prSet presAssocID="{541C4C60-AAE5-4D9F-8D42-34D0175CD143}" presName="parentTextArrow" presStyleLbl="node1" presStyleIdx="4" presStyleCnt="5"/>
      <dgm:spPr/>
      <dgm:t>
        <a:bodyPr/>
        <a:lstStyle/>
        <a:p>
          <a:endParaRPr lang="nl-NL"/>
        </a:p>
      </dgm:t>
    </dgm:pt>
  </dgm:ptLst>
  <dgm:cxnLst>
    <dgm:cxn modelId="{197F97A7-0815-441D-B80C-BA485C9FB577}" type="presOf" srcId="{541C4C60-AAE5-4D9F-8D42-34D0175CD143}" destId="{18DF6A22-5866-4747-8C84-18F61E96E84C}" srcOrd="0" destOrd="0" presId="urn:microsoft.com/office/officeart/2005/8/layout/process4"/>
    <dgm:cxn modelId="{4DF00793-4487-410B-89BC-D38BA3176CFC}" srcId="{C0B51A4A-FF93-4C3C-A5D9-820482A0D300}" destId="{541C4C60-AAE5-4D9F-8D42-34D0175CD143}" srcOrd="0" destOrd="0" parTransId="{B65DFD2F-E20F-40B5-A447-2C22A9ACE37E}" sibTransId="{62EFD5A6-5518-4AA7-9922-C731DCC8E389}"/>
    <dgm:cxn modelId="{373BA4C8-22FE-44D5-92BC-38F29B62380A}" type="presOf" srcId="{BE100FDD-B64D-472E-8B7D-3F54887F959D}" destId="{584338F6-8EDC-48DE-B18F-64DA5E6EEBE0}" srcOrd="0" destOrd="0" presId="urn:microsoft.com/office/officeart/2005/8/layout/process4"/>
    <dgm:cxn modelId="{0402B25B-2C2C-467A-90FE-DF7BE127F4CD}" srcId="{C0B51A4A-FF93-4C3C-A5D9-820482A0D300}" destId="{9C843342-A00A-4469-ABC6-0096987045C6}" srcOrd="4" destOrd="0" parTransId="{0F296F59-70FC-4C84-874B-E495B4C3CB58}" sibTransId="{7F8B6AD7-C9D3-42A4-BD52-EC555C423127}"/>
    <dgm:cxn modelId="{A2B2FDF5-A97D-40EA-BBA2-4B588D98485B}" type="presOf" srcId="{9C843342-A00A-4469-ABC6-0096987045C6}" destId="{5BD8C78E-550A-4F62-AE54-71DB5BE0AC22}" srcOrd="0" destOrd="0" presId="urn:microsoft.com/office/officeart/2005/8/layout/process4"/>
    <dgm:cxn modelId="{F598A190-9F55-47FD-BA3E-D16FF8F2D3F9}" srcId="{C0B51A4A-FF93-4C3C-A5D9-820482A0D300}" destId="{BE100FDD-B64D-472E-8B7D-3F54887F959D}" srcOrd="3" destOrd="0" parTransId="{9ACDE27C-5B48-428E-8491-AB3C5ABCF060}" sibTransId="{CF5D3C5C-2EFC-4A66-BCAF-1CE2F622A74B}"/>
    <dgm:cxn modelId="{902B72F6-86DD-4A89-8122-FA1F1A540423}" srcId="{C0B51A4A-FF93-4C3C-A5D9-820482A0D300}" destId="{F18557E8-A099-4FEB-8F9E-5153BAB285CB}" srcOrd="1" destOrd="0" parTransId="{986FE804-2D67-48EF-9114-797506E3A933}" sibTransId="{B9BC8889-CA21-419A-81D2-C1FDFAE4EA31}"/>
    <dgm:cxn modelId="{72A7EE6C-C0B7-491F-9FFF-FEC3463F4437}" type="presOf" srcId="{0F457E2C-5058-430D-91C9-25776818C1D1}" destId="{37345604-81CB-427E-AC06-45835AEF8472}" srcOrd="0" destOrd="0" presId="urn:microsoft.com/office/officeart/2005/8/layout/process4"/>
    <dgm:cxn modelId="{B7AFFE66-D207-4D1F-A528-182AFE790961}" srcId="{C0B51A4A-FF93-4C3C-A5D9-820482A0D300}" destId="{0F457E2C-5058-430D-91C9-25776818C1D1}" srcOrd="2" destOrd="0" parTransId="{F1D49E90-D865-4A60-B9B3-EFA50380EA0D}" sibTransId="{9EDEF231-E1FB-4705-925A-8025D0EF2C67}"/>
    <dgm:cxn modelId="{9CE586D4-BC4F-40DB-8BF5-BD3B7081CD9D}" type="presOf" srcId="{C0B51A4A-FF93-4C3C-A5D9-820482A0D300}" destId="{A8EEBD62-856F-4170-BD77-39C4A2C72408}" srcOrd="0" destOrd="0" presId="urn:microsoft.com/office/officeart/2005/8/layout/process4"/>
    <dgm:cxn modelId="{596476F6-D5C5-4DBF-BFF8-B7F1009BC2CA}" type="presOf" srcId="{F18557E8-A099-4FEB-8F9E-5153BAB285CB}" destId="{1469386C-2E40-4BF1-9990-A3AA5E88816D}" srcOrd="0" destOrd="0" presId="urn:microsoft.com/office/officeart/2005/8/layout/process4"/>
    <dgm:cxn modelId="{CD2595A9-A5BB-454A-8BA4-97CFD8C2B999}" type="presParOf" srcId="{A8EEBD62-856F-4170-BD77-39C4A2C72408}" destId="{48D07925-C304-4E98-B111-944D3D13D591}" srcOrd="0" destOrd="0" presId="urn:microsoft.com/office/officeart/2005/8/layout/process4"/>
    <dgm:cxn modelId="{75C8FC60-5BB0-4772-BAFF-E13CFBB49EA6}" type="presParOf" srcId="{48D07925-C304-4E98-B111-944D3D13D591}" destId="{5BD8C78E-550A-4F62-AE54-71DB5BE0AC22}" srcOrd="0" destOrd="0" presId="urn:microsoft.com/office/officeart/2005/8/layout/process4"/>
    <dgm:cxn modelId="{C67B1511-41C5-4031-8522-FCD3D72FFAD3}" type="presParOf" srcId="{A8EEBD62-856F-4170-BD77-39C4A2C72408}" destId="{F5630354-A55A-45E5-9416-211507688E32}" srcOrd="1" destOrd="0" presId="urn:microsoft.com/office/officeart/2005/8/layout/process4"/>
    <dgm:cxn modelId="{40E2B16A-50D3-4D6F-81F5-2D5A4EE02721}" type="presParOf" srcId="{A8EEBD62-856F-4170-BD77-39C4A2C72408}" destId="{319153F1-F014-4BC4-9087-F605C942DE1D}" srcOrd="2" destOrd="0" presId="urn:microsoft.com/office/officeart/2005/8/layout/process4"/>
    <dgm:cxn modelId="{5119D542-AFD7-4534-87C1-012D10BAFC2C}" type="presParOf" srcId="{319153F1-F014-4BC4-9087-F605C942DE1D}" destId="{584338F6-8EDC-48DE-B18F-64DA5E6EEBE0}" srcOrd="0" destOrd="0" presId="urn:microsoft.com/office/officeart/2005/8/layout/process4"/>
    <dgm:cxn modelId="{EA9B9E26-02B2-49DA-AF35-E86C0837A8CE}" type="presParOf" srcId="{A8EEBD62-856F-4170-BD77-39C4A2C72408}" destId="{D9B96D57-ECF9-460C-8A43-85777C0B89C4}" srcOrd="3" destOrd="0" presId="urn:microsoft.com/office/officeart/2005/8/layout/process4"/>
    <dgm:cxn modelId="{C92D6B5D-7CD7-4154-8C9D-6E2D23718F25}" type="presParOf" srcId="{A8EEBD62-856F-4170-BD77-39C4A2C72408}" destId="{89093C35-A211-422B-BFCD-AF37FD032D4A}" srcOrd="4" destOrd="0" presId="urn:microsoft.com/office/officeart/2005/8/layout/process4"/>
    <dgm:cxn modelId="{2873F4E1-A6E4-495F-B345-76AD8F52BCCA}" type="presParOf" srcId="{89093C35-A211-422B-BFCD-AF37FD032D4A}" destId="{37345604-81CB-427E-AC06-45835AEF8472}" srcOrd="0" destOrd="0" presId="urn:microsoft.com/office/officeart/2005/8/layout/process4"/>
    <dgm:cxn modelId="{3272BEEC-C7D2-4DB4-8875-53714F1295CA}" type="presParOf" srcId="{A8EEBD62-856F-4170-BD77-39C4A2C72408}" destId="{E44F6BF0-B93F-4D7C-A93C-58B14599789C}" srcOrd="5" destOrd="0" presId="urn:microsoft.com/office/officeart/2005/8/layout/process4"/>
    <dgm:cxn modelId="{8D62F8AB-F7FF-4E32-8B08-2AE29174B6D3}" type="presParOf" srcId="{A8EEBD62-856F-4170-BD77-39C4A2C72408}" destId="{166BDFE1-A6C2-4793-A094-AF678A227099}" srcOrd="6" destOrd="0" presId="urn:microsoft.com/office/officeart/2005/8/layout/process4"/>
    <dgm:cxn modelId="{451E6AB0-8C88-4F7F-AC63-7B1468921CD7}" type="presParOf" srcId="{166BDFE1-A6C2-4793-A094-AF678A227099}" destId="{1469386C-2E40-4BF1-9990-A3AA5E88816D}" srcOrd="0" destOrd="0" presId="urn:microsoft.com/office/officeart/2005/8/layout/process4"/>
    <dgm:cxn modelId="{E865210D-5266-4CA4-A537-20D269B854F8}" type="presParOf" srcId="{A8EEBD62-856F-4170-BD77-39C4A2C72408}" destId="{5935E694-8299-463E-88DA-D7F1F9698CB0}" srcOrd="7" destOrd="0" presId="urn:microsoft.com/office/officeart/2005/8/layout/process4"/>
    <dgm:cxn modelId="{62FD622C-5A59-4447-AF02-AA022382DB18}" type="presParOf" srcId="{A8EEBD62-856F-4170-BD77-39C4A2C72408}" destId="{BFC9F3C8-334B-40B0-A74E-B7053B0A87BA}" srcOrd="8" destOrd="0" presId="urn:microsoft.com/office/officeart/2005/8/layout/process4"/>
    <dgm:cxn modelId="{A211ABC3-2CF4-4FB5-A4F1-CB447E1F9601}" type="presParOf" srcId="{BFC9F3C8-334B-40B0-A74E-B7053B0A87BA}" destId="{18DF6A22-5866-4747-8C84-18F61E96E84C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C0B51A4A-FF93-4C3C-A5D9-820482A0D300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l-NL"/>
        </a:p>
      </dgm:t>
    </dgm:pt>
    <dgm:pt modelId="{541C4C60-AAE5-4D9F-8D42-34D0175CD143}">
      <dgm:prSet phldrT="[Tekst]"/>
      <dgm:spPr/>
      <dgm:t>
        <a:bodyPr/>
        <a:lstStyle/>
        <a:p>
          <a:r>
            <a:rPr lang="nl-NL" dirty="0" smtClean="0">
              <a:solidFill>
                <a:srgbClr val="FFFFFF"/>
              </a:solidFill>
            </a:rPr>
            <a:t>(oer)producent</a:t>
          </a:r>
          <a:endParaRPr lang="nl-NL" dirty="0">
            <a:solidFill>
              <a:srgbClr val="FFFFFF"/>
            </a:solidFill>
          </a:endParaRPr>
        </a:p>
      </dgm:t>
    </dgm:pt>
    <dgm:pt modelId="{B65DFD2F-E20F-40B5-A447-2C22A9ACE37E}" type="parTrans" cxnId="{4DF00793-4487-410B-89BC-D38BA3176CFC}">
      <dgm:prSet/>
      <dgm:spPr/>
      <dgm:t>
        <a:bodyPr/>
        <a:lstStyle/>
        <a:p>
          <a:endParaRPr lang="nl-NL"/>
        </a:p>
      </dgm:t>
    </dgm:pt>
    <dgm:pt modelId="{62EFD5A6-5518-4AA7-9922-C731DCC8E389}" type="sibTrans" cxnId="{4DF00793-4487-410B-89BC-D38BA3176CFC}">
      <dgm:prSet/>
      <dgm:spPr/>
      <dgm:t>
        <a:bodyPr/>
        <a:lstStyle/>
        <a:p>
          <a:endParaRPr lang="nl-NL"/>
        </a:p>
      </dgm:t>
    </dgm:pt>
    <dgm:pt modelId="{F18557E8-A099-4FEB-8F9E-5153BAB285CB}">
      <dgm:prSet phldrT="[Tekst]"/>
      <dgm:spPr/>
      <dgm:t>
        <a:bodyPr/>
        <a:lstStyle/>
        <a:p>
          <a:r>
            <a:rPr lang="nl-NL" dirty="0" smtClean="0">
              <a:solidFill>
                <a:srgbClr val="FFFFFF"/>
              </a:solidFill>
            </a:rPr>
            <a:t>Fabriek</a:t>
          </a:r>
          <a:endParaRPr lang="nl-NL" dirty="0">
            <a:solidFill>
              <a:srgbClr val="FFFFFF"/>
            </a:solidFill>
          </a:endParaRPr>
        </a:p>
      </dgm:t>
    </dgm:pt>
    <dgm:pt modelId="{986FE804-2D67-48EF-9114-797506E3A933}" type="parTrans" cxnId="{902B72F6-86DD-4A89-8122-FA1F1A540423}">
      <dgm:prSet/>
      <dgm:spPr/>
      <dgm:t>
        <a:bodyPr/>
        <a:lstStyle/>
        <a:p>
          <a:endParaRPr lang="nl-NL"/>
        </a:p>
      </dgm:t>
    </dgm:pt>
    <dgm:pt modelId="{B9BC8889-CA21-419A-81D2-C1FDFAE4EA31}" type="sibTrans" cxnId="{902B72F6-86DD-4A89-8122-FA1F1A540423}">
      <dgm:prSet/>
      <dgm:spPr/>
      <dgm:t>
        <a:bodyPr/>
        <a:lstStyle/>
        <a:p>
          <a:endParaRPr lang="nl-NL"/>
        </a:p>
      </dgm:t>
    </dgm:pt>
    <dgm:pt modelId="{0F457E2C-5058-430D-91C9-25776818C1D1}">
      <dgm:prSet phldrT="[Tekst]"/>
      <dgm:spPr/>
      <dgm:t>
        <a:bodyPr/>
        <a:lstStyle/>
        <a:p>
          <a:r>
            <a:rPr lang="nl-NL" dirty="0" smtClean="0">
              <a:solidFill>
                <a:srgbClr val="FFFFFF"/>
              </a:solidFill>
            </a:rPr>
            <a:t>Groothandel</a:t>
          </a:r>
          <a:endParaRPr lang="nl-NL" dirty="0">
            <a:solidFill>
              <a:srgbClr val="FFFFFF"/>
            </a:solidFill>
          </a:endParaRPr>
        </a:p>
      </dgm:t>
    </dgm:pt>
    <dgm:pt modelId="{F1D49E90-D865-4A60-B9B3-EFA50380EA0D}" type="parTrans" cxnId="{B7AFFE66-D207-4D1F-A528-182AFE790961}">
      <dgm:prSet/>
      <dgm:spPr/>
      <dgm:t>
        <a:bodyPr/>
        <a:lstStyle/>
        <a:p>
          <a:endParaRPr lang="nl-NL"/>
        </a:p>
      </dgm:t>
    </dgm:pt>
    <dgm:pt modelId="{9EDEF231-E1FB-4705-925A-8025D0EF2C67}" type="sibTrans" cxnId="{B7AFFE66-D207-4D1F-A528-182AFE790961}">
      <dgm:prSet/>
      <dgm:spPr/>
      <dgm:t>
        <a:bodyPr/>
        <a:lstStyle/>
        <a:p>
          <a:endParaRPr lang="nl-NL"/>
        </a:p>
      </dgm:t>
    </dgm:pt>
    <dgm:pt modelId="{BE100FDD-B64D-472E-8B7D-3F54887F959D}">
      <dgm:prSet phldrT="[Tekst]"/>
      <dgm:spPr/>
      <dgm:t>
        <a:bodyPr/>
        <a:lstStyle/>
        <a:p>
          <a:r>
            <a:rPr lang="nl-NL" dirty="0" smtClean="0">
              <a:solidFill>
                <a:srgbClr val="FFFFFF"/>
              </a:solidFill>
            </a:rPr>
            <a:t>Kleinhandel</a:t>
          </a:r>
          <a:endParaRPr lang="nl-NL" dirty="0">
            <a:solidFill>
              <a:srgbClr val="FFFFFF"/>
            </a:solidFill>
          </a:endParaRPr>
        </a:p>
      </dgm:t>
    </dgm:pt>
    <dgm:pt modelId="{9ACDE27C-5B48-428E-8491-AB3C5ABCF060}" type="parTrans" cxnId="{F598A190-9F55-47FD-BA3E-D16FF8F2D3F9}">
      <dgm:prSet/>
      <dgm:spPr/>
      <dgm:t>
        <a:bodyPr/>
        <a:lstStyle/>
        <a:p>
          <a:endParaRPr lang="nl-NL"/>
        </a:p>
      </dgm:t>
    </dgm:pt>
    <dgm:pt modelId="{CF5D3C5C-2EFC-4A66-BCAF-1CE2F622A74B}" type="sibTrans" cxnId="{F598A190-9F55-47FD-BA3E-D16FF8F2D3F9}">
      <dgm:prSet/>
      <dgm:spPr/>
      <dgm:t>
        <a:bodyPr/>
        <a:lstStyle/>
        <a:p>
          <a:endParaRPr lang="nl-NL"/>
        </a:p>
      </dgm:t>
    </dgm:pt>
    <dgm:pt modelId="{9C843342-A00A-4469-ABC6-0096987045C6}">
      <dgm:prSet phldrT="[Tekst]"/>
      <dgm:spPr>
        <a:solidFill>
          <a:srgbClr val="FFFF00"/>
        </a:solidFill>
      </dgm:spPr>
      <dgm:t>
        <a:bodyPr/>
        <a:lstStyle/>
        <a:p>
          <a:r>
            <a:rPr lang="nl-NL" dirty="0" smtClean="0">
              <a:solidFill>
                <a:schemeClr val="bg2"/>
              </a:solidFill>
            </a:rPr>
            <a:t>Consument</a:t>
          </a:r>
          <a:endParaRPr lang="nl-NL" dirty="0">
            <a:solidFill>
              <a:schemeClr val="bg2"/>
            </a:solidFill>
          </a:endParaRPr>
        </a:p>
      </dgm:t>
    </dgm:pt>
    <dgm:pt modelId="{0F296F59-70FC-4C84-874B-E495B4C3CB58}" type="parTrans" cxnId="{0402B25B-2C2C-467A-90FE-DF7BE127F4CD}">
      <dgm:prSet/>
      <dgm:spPr/>
      <dgm:t>
        <a:bodyPr/>
        <a:lstStyle/>
        <a:p>
          <a:endParaRPr lang="nl-NL"/>
        </a:p>
      </dgm:t>
    </dgm:pt>
    <dgm:pt modelId="{7F8B6AD7-C9D3-42A4-BD52-EC555C423127}" type="sibTrans" cxnId="{0402B25B-2C2C-467A-90FE-DF7BE127F4CD}">
      <dgm:prSet/>
      <dgm:spPr/>
      <dgm:t>
        <a:bodyPr/>
        <a:lstStyle/>
        <a:p>
          <a:endParaRPr lang="nl-NL"/>
        </a:p>
      </dgm:t>
    </dgm:pt>
    <dgm:pt modelId="{A8EEBD62-856F-4170-BD77-39C4A2C72408}" type="pres">
      <dgm:prSet presAssocID="{C0B51A4A-FF93-4C3C-A5D9-820482A0D30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nl-NL"/>
        </a:p>
      </dgm:t>
    </dgm:pt>
    <dgm:pt modelId="{48D07925-C304-4E98-B111-944D3D13D591}" type="pres">
      <dgm:prSet presAssocID="{9C843342-A00A-4469-ABC6-0096987045C6}" presName="boxAndChildren" presStyleCnt="0"/>
      <dgm:spPr/>
    </dgm:pt>
    <dgm:pt modelId="{5BD8C78E-550A-4F62-AE54-71DB5BE0AC22}" type="pres">
      <dgm:prSet presAssocID="{9C843342-A00A-4469-ABC6-0096987045C6}" presName="parentTextBox" presStyleLbl="node1" presStyleIdx="0" presStyleCnt="5"/>
      <dgm:spPr/>
      <dgm:t>
        <a:bodyPr/>
        <a:lstStyle/>
        <a:p>
          <a:endParaRPr lang="nl-NL"/>
        </a:p>
      </dgm:t>
    </dgm:pt>
    <dgm:pt modelId="{F5630354-A55A-45E5-9416-211507688E32}" type="pres">
      <dgm:prSet presAssocID="{CF5D3C5C-2EFC-4A66-BCAF-1CE2F622A74B}" presName="sp" presStyleCnt="0"/>
      <dgm:spPr/>
    </dgm:pt>
    <dgm:pt modelId="{319153F1-F014-4BC4-9087-F605C942DE1D}" type="pres">
      <dgm:prSet presAssocID="{BE100FDD-B64D-472E-8B7D-3F54887F959D}" presName="arrowAndChildren" presStyleCnt="0"/>
      <dgm:spPr/>
    </dgm:pt>
    <dgm:pt modelId="{584338F6-8EDC-48DE-B18F-64DA5E6EEBE0}" type="pres">
      <dgm:prSet presAssocID="{BE100FDD-B64D-472E-8B7D-3F54887F959D}" presName="parentTextArrow" presStyleLbl="node1" presStyleIdx="1" presStyleCnt="5"/>
      <dgm:spPr/>
      <dgm:t>
        <a:bodyPr/>
        <a:lstStyle/>
        <a:p>
          <a:endParaRPr lang="nl-NL"/>
        </a:p>
      </dgm:t>
    </dgm:pt>
    <dgm:pt modelId="{D9B96D57-ECF9-460C-8A43-85777C0B89C4}" type="pres">
      <dgm:prSet presAssocID="{9EDEF231-E1FB-4705-925A-8025D0EF2C67}" presName="sp" presStyleCnt="0"/>
      <dgm:spPr/>
    </dgm:pt>
    <dgm:pt modelId="{89093C35-A211-422B-BFCD-AF37FD032D4A}" type="pres">
      <dgm:prSet presAssocID="{0F457E2C-5058-430D-91C9-25776818C1D1}" presName="arrowAndChildren" presStyleCnt="0"/>
      <dgm:spPr/>
    </dgm:pt>
    <dgm:pt modelId="{37345604-81CB-427E-AC06-45835AEF8472}" type="pres">
      <dgm:prSet presAssocID="{0F457E2C-5058-430D-91C9-25776818C1D1}" presName="parentTextArrow" presStyleLbl="node1" presStyleIdx="2" presStyleCnt="5"/>
      <dgm:spPr/>
      <dgm:t>
        <a:bodyPr/>
        <a:lstStyle/>
        <a:p>
          <a:endParaRPr lang="nl-NL"/>
        </a:p>
      </dgm:t>
    </dgm:pt>
    <dgm:pt modelId="{E44F6BF0-B93F-4D7C-A93C-58B14599789C}" type="pres">
      <dgm:prSet presAssocID="{B9BC8889-CA21-419A-81D2-C1FDFAE4EA31}" presName="sp" presStyleCnt="0"/>
      <dgm:spPr/>
    </dgm:pt>
    <dgm:pt modelId="{166BDFE1-A6C2-4793-A094-AF678A227099}" type="pres">
      <dgm:prSet presAssocID="{F18557E8-A099-4FEB-8F9E-5153BAB285CB}" presName="arrowAndChildren" presStyleCnt="0"/>
      <dgm:spPr/>
    </dgm:pt>
    <dgm:pt modelId="{1469386C-2E40-4BF1-9990-A3AA5E88816D}" type="pres">
      <dgm:prSet presAssocID="{F18557E8-A099-4FEB-8F9E-5153BAB285CB}" presName="parentTextArrow" presStyleLbl="node1" presStyleIdx="3" presStyleCnt="5"/>
      <dgm:spPr/>
      <dgm:t>
        <a:bodyPr/>
        <a:lstStyle/>
        <a:p>
          <a:endParaRPr lang="nl-NL"/>
        </a:p>
      </dgm:t>
    </dgm:pt>
    <dgm:pt modelId="{5935E694-8299-463E-88DA-D7F1F9698CB0}" type="pres">
      <dgm:prSet presAssocID="{62EFD5A6-5518-4AA7-9922-C731DCC8E389}" presName="sp" presStyleCnt="0"/>
      <dgm:spPr/>
    </dgm:pt>
    <dgm:pt modelId="{BFC9F3C8-334B-40B0-A74E-B7053B0A87BA}" type="pres">
      <dgm:prSet presAssocID="{541C4C60-AAE5-4D9F-8D42-34D0175CD143}" presName="arrowAndChildren" presStyleCnt="0"/>
      <dgm:spPr/>
    </dgm:pt>
    <dgm:pt modelId="{18DF6A22-5866-4747-8C84-18F61E96E84C}" type="pres">
      <dgm:prSet presAssocID="{541C4C60-AAE5-4D9F-8D42-34D0175CD143}" presName="parentTextArrow" presStyleLbl="node1" presStyleIdx="4" presStyleCnt="5"/>
      <dgm:spPr/>
      <dgm:t>
        <a:bodyPr/>
        <a:lstStyle/>
        <a:p>
          <a:endParaRPr lang="nl-NL"/>
        </a:p>
      </dgm:t>
    </dgm:pt>
  </dgm:ptLst>
  <dgm:cxnLst>
    <dgm:cxn modelId="{F54CEB93-38BB-49C1-88DA-93DE5460DF21}" type="presOf" srcId="{0F457E2C-5058-430D-91C9-25776818C1D1}" destId="{37345604-81CB-427E-AC06-45835AEF8472}" srcOrd="0" destOrd="0" presId="urn:microsoft.com/office/officeart/2005/8/layout/process4"/>
    <dgm:cxn modelId="{ADC4516C-E80C-4510-9563-F3810249BFE5}" type="presOf" srcId="{C0B51A4A-FF93-4C3C-A5D9-820482A0D300}" destId="{A8EEBD62-856F-4170-BD77-39C4A2C72408}" srcOrd="0" destOrd="0" presId="urn:microsoft.com/office/officeart/2005/8/layout/process4"/>
    <dgm:cxn modelId="{F598A190-9F55-47FD-BA3E-D16FF8F2D3F9}" srcId="{C0B51A4A-FF93-4C3C-A5D9-820482A0D300}" destId="{BE100FDD-B64D-472E-8B7D-3F54887F959D}" srcOrd="3" destOrd="0" parTransId="{9ACDE27C-5B48-428E-8491-AB3C5ABCF060}" sibTransId="{CF5D3C5C-2EFC-4A66-BCAF-1CE2F622A74B}"/>
    <dgm:cxn modelId="{902B72F6-86DD-4A89-8122-FA1F1A540423}" srcId="{C0B51A4A-FF93-4C3C-A5D9-820482A0D300}" destId="{F18557E8-A099-4FEB-8F9E-5153BAB285CB}" srcOrd="1" destOrd="0" parTransId="{986FE804-2D67-48EF-9114-797506E3A933}" sibTransId="{B9BC8889-CA21-419A-81D2-C1FDFAE4EA31}"/>
    <dgm:cxn modelId="{5D1A6F71-6FF4-4A4D-A8F1-2F568D87BFA7}" type="presOf" srcId="{541C4C60-AAE5-4D9F-8D42-34D0175CD143}" destId="{18DF6A22-5866-4747-8C84-18F61E96E84C}" srcOrd="0" destOrd="0" presId="urn:microsoft.com/office/officeart/2005/8/layout/process4"/>
    <dgm:cxn modelId="{A5C456D9-DE5C-4F18-A27B-7D5C478D3B1E}" type="presOf" srcId="{9C843342-A00A-4469-ABC6-0096987045C6}" destId="{5BD8C78E-550A-4F62-AE54-71DB5BE0AC22}" srcOrd="0" destOrd="0" presId="urn:microsoft.com/office/officeart/2005/8/layout/process4"/>
    <dgm:cxn modelId="{B7AFFE66-D207-4D1F-A528-182AFE790961}" srcId="{C0B51A4A-FF93-4C3C-A5D9-820482A0D300}" destId="{0F457E2C-5058-430D-91C9-25776818C1D1}" srcOrd="2" destOrd="0" parTransId="{F1D49E90-D865-4A60-B9B3-EFA50380EA0D}" sibTransId="{9EDEF231-E1FB-4705-925A-8025D0EF2C67}"/>
    <dgm:cxn modelId="{2DC05DF1-8ECC-4306-A2B9-37A8B4162975}" type="presOf" srcId="{F18557E8-A099-4FEB-8F9E-5153BAB285CB}" destId="{1469386C-2E40-4BF1-9990-A3AA5E88816D}" srcOrd="0" destOrd="0" presId="urn:microsoft.com/office/officeart/2005/8/layout/process4"/>
    <dgm:cxn modelId="{4DF00793-4487-410B-89BC-D38BA3176CFC}" srcId="{C0B51A4A-FF93-4C3C-A5D9-820482A0D300}" destId="{541C4C60-AAE5-4D9F-8D42-34D0175CD143}" srcOrd="0" destOrd="0" parTransId="{B65DFD2F-E20F-40B5-A447-2C22A9ACE37E}" sibTransId="{62EFD5A6-5518-4AA7-9922-C731DCC8E389}"/>
    <dgm:cxn modelId="{C41BD5D0-67F9-41DF-B59B-29E85EFC060B}" type="presOf" srcId="{BE100FDD-B64D-472E-8B7D-3F54887F959D}" destId="{584338F6-8EDC-48DE-B18F-64DA5E6EEBE0}" srcOrd="0" destOrd="0" presId="urn:microsoft.com/office/officeart/2005/8/layout/process4"/>
    <dgm:cxn modelId="{0402B25B-2C2C-467A-90FE-DF7BE127F4CD}" srcId="{C0B51A4A-FF93-4C3C-A5D9-820482A0D300}" destId="{9C843342-A00A-4469-ABC6-0096987045C6}" srcOrd="4" destOrd="0" parTransId="{0F296F59-70FC-4C84-874B-E495B4C3CB58}" sibTransId="{7F8B6AD7-C9D3-42A4-BD52-EC555C423127}"/>
    <dgm:cxn modelId="{06F3BC18-49F2-422E-8B5A-3345BC52AC69}" type="presParOf" srcId="{A8EEBD62-856F-4170-BD77-39C4A2C72408}" destId="{48D07925-C304-4E98-B111-944D3D13D591}" srcOrd="0" destOrd="0" presId="urn:microsoft.com/office/officeart/2005/8/layout/process4"/>
    <dgm:cxn modelId="{43D11DEF-C701-408F-A365-B9016C6C29D6}" type="presParOf" srcId="{48D07925-C304-4E98-B111-944D3D13D591}" destId="{5BD8C78E-550A-4F62-AE54-71DB5BE0AC22}" srcOrd="0" destOrd="0" presId="urn:microsoft.com/office/officeart/2005/8/layout/process4"/>
    <dgm:cxn modelId="{884638EA-07FA-4F18-BC85-FF0D28DB46C8}" type="presParOf" srcId="{A8EEBD62-856F-4170-BD77-39C4A2C72408}" destId="{F5630354-A55A-45E5-9416-211507688E32}" srcOrd="1" destOrd="0" presId="urn:microsoft.com/office/officeart/2005/8/layout/process4"/>
    <dgm:cxn modelId="{525089C3-B897-4135-BDE0-33BA247F4E0B}" type="presParOf" srcId="{A8EEBD62-856F-4170-BD77-39C4A2C72408}" destId="{319153F1-F014-4BC4-9087-F605C942DE1D}" srcOrd="2" destOrd="0" presId="urn:microsoft.com/office/officeart/2005/8/layout/process4"/>
    <dgm:cxn modelId="{06ABA3EC-9EBB-4D3F-B3A0-EE172FC43208}" type="presParOf" srcId="{319153F1-F014-4BC4-9087-F605C942DE1D}" destId="{584338F6-8EDC-48DE-B18F-64DA5E6EEBE0}" srcOrd="0" destOrd="0" presId="urn:microsoft.com/office/officeart/2005/8/layout/process4"/>
    <dgm:cxn modelId="{E34CA56D-8F45-496F-9320-2F256C922442}" type="presParOf" srcId="{A8EEBD62-856F-4170-BD77-39C4A2C72408}" destId="{D9B96D57-ECF9-460C-8A43-85777C0B89C4}" srcOrd="3" destOrd="0" presId="urn:microsoft.com/office/officeart/2005/8/layout/process4"/>
    <dgm:cxn modelId="{0C51509B-6F57-436A-8A63-B641AE24AD68}" type="presParOf" srcId="{A8EEBD62-856F-4170-BD77-39C4A2C72408}" destId="{89093C35-A211-422B-BFCD-AF37FD032D4A}" srcOrd="4" destOrd="0" presId="urn:microsoft.com/office/officeart/2005/8/layout/process4"/>
    <dgm:cxn modelId="{4ABE1DA7-2B07-4CE0-A3FA-BD7FC3D4EABB}" type="presParOf" srcId="{89093C35-A211-422B-BFCD-AF37FD032D4A}" destId="{37345604-81CB-427E-AC06-45835AEF8472}" srcOrd="0" destOrd="0" presId="urn:microsoft.com/office/officeart/2005/8/layout/process4"/>
    <dgm:cxn modelId="{7C010E5C-ED0F-49CA-8970-6889A615ECB5}" type="presParOf" srcId="{A8EEBD62-856F-4170-BD77-39C4A2C72408}" destId="{E44F6BF0-B93F-4D7C-A93C-58B14599789C}" srcOrd="5" destOrd="0" presId="urn:microsoft.com/office/officeart/2005/8/layout/process4"/>
    <dgm:cxn modelId="{0B5312A9-31DA-4CBA-A3E9-0940CC3CC879}" type="presParOf" srcId="{A8EEBD62-856F-4170-BD77-39C4A2C72408}" destId="{166BDFE1-A6C2-4793-A094-AF678A227099}" srcOrd="6" destOrd="0" presId="urn:microsoft.com/office/officeart/2005/8/layout/process4"/>
    <dgm:cxn modelId="{35D9723E-7617-4945-8C05-897A54EB9F91}" type="presParOf" srcId="{166BDFE1-A6C2-4793-A094-AF678A227099}" destId="{1469386C-2E40-4BF1-9990-A3AA5E88816D}" srcOrd="0" destOrd="0" presId="urn:microsoft.com/office/officeart/2005/8/layout/process4"/>
    <dgm:cxn modelId="{AEF18F6F-B183-48FA-B187-E95F2E98D440}" type="presParOf" srcId="{A8EEBD62-856F-4170-BD77-39C4A2C72408}" destId="{5935E694-8299-463E-88DA-D7F1F9698CB0}" srcOrd="7" destOrd="0" presId="urn:microsoft.com/office/officeart/2005/8/layout/process4"/>
    <dgm:cxn modelId="{109AB349-0EC1-452D-9EC2-091D8DAF3BCC}" type="presParOf" srcId="{A8EEBD62-856F-4170-BD77-39C4A2C72408}" destId="{BFC9F3C8-334B-40B0-A74E-B7053B0A87BA}" srcOrd="8" destOrd="0" presId="urn:microsoft.com/office/officeart/2005/8/layout/process4"/>
    <dgm:cxn modelId="{E329F5DD-689A-4F1C-A118-BAFFAF26EC93}" type="presParOf" srcId="{BFC9F3C8-334B-40B0-A74E-B7053B0A87BA}" destId="{18DF6A22-5866-4747-8C84-18F61E96E84C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C0B51A4A-FF93-4C3C-A5D9-820482A0D300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l-NL"/>
        </a:p>
      </dgm:t>
    </dgm:pt>
    <dgm:pt modelId="{541C4C60-AAE5-4D9F-8D42-34D0175CD143}">
      <dgm:prSet phldrT="[Tekst]"/>
      <dgm:spPr/>
      <dgm:t>
        <a:bodyPr/>
        <a:lstStyle/>
        <a:p>
          <a:r>
            <a:rPr lang="nl-NL" dirty="0" smtClean="0">
              <a:solidFill>
                <a:srgbClr val="FFFFFF"/>
              </a:solidFill>
            </a:rPr>
            <a:t>(oer)producent</a:t>
          </a:r>
          <a:endParaRPr lang="nl-NL" dirty="0">
            <a:solidFill>
              <a:srgbClr val="FFFFFF"/>
            </a:solidFill>
          </a:endParaRPr>
        </a:p>
      </dgm:t>
    </dgm:pt>
    <dgm:pt modelId="{B65DFD2F-E20F-40B5-A447-2C22A9ACE37E}" type="parTrans" cxnId="{4DF00793-4487-410B-89BC-D38BA3176CFC}">
      <dgm:prSet/>
      <dgm:spPr/>
      <dgm:t>
        <a:bodyPr/>
        <a:lstStyle/>
        <a:p>
          <a:endParaRPr lang="nl-NL"/>
        </a:p>
      </dgm:t>
    </dgm:pt>
    <dgm:pt modelId="{62EFD5A6-5518-4AA7-9922-C731DCC8E389}" type="sibTrans" cxnId="{4DF00793-4487-410B-89BC-D38BA3176CFC}">
      <dgm:prSet/>
      <dgm:spPr/>
      <dgm:t>
        <a:bodyPr/>
        <a:lstStyle/>
        <a:p>
          <a:endParaRPr lang="nl-NL"/>
        </a:p>
      </dgm:t>
    </dgm:pt>
    <dgm:pt modelId="{F18557E8-A099-4FEB-8F9E-5153BAB285CB}">
      <dgm:prSet phldrT="[Tekst]"/>
      <dgm:spPr/>
      <dgm:t>
        <a:bodyPr/>
        <a:lstStyle/>
        <a:p>
          <a:r>
            <a:rPr lang="nl-NL" dirty="0" smtClean="0">
              <a:solidFill>
                <a:srgbClr val="FFFFFF"/>
              </a:solidFill>
            </a:rPr>
            <a:t>Fabriek</a:t>
          </a:r>
          <a:endParaRPr lang="nl-NL" dirty="0">
            <a:solidFill>
              <a:srgbClr val="FFFFFF"/>
            </a:solidFill>
          </a:endParaRPr>
        </a:p>
      </dgm:t>
    </dgm:pt>
    <dgm:pt modelId="{986FE804-2D67-48EF-9114-797506E3A933}" type="parTrans" cxnId="{902B72F6-86DD-4A89-8122-FA1F1A540423}">
      <dgm:prSet/>
      <dgm:spPr/>
      <dgm:t>
        <a:bodyPr/>
        <a:lstStyle/>
        <a:p>
          <a:endParaRPr lang="nl-NL"/>
        </a:p>
      </dgm:t>
    </dgm:pt>
    <dgm:pt modelId="{B9BC8889-CA21-419A-81D2-C1FDFAE4EA31}" type="sibTrans" cxnId="{902B72F6-86DD-4A89-8122-FA1F1A540423}">
      <dgm:prSet/>
      <dgm:spPr/>
      <dgm:t>
        <a:bodyPr/>
        <a:lstStyle/>
        <a:p>
          <a:endParaRPr lang="nl-NL"/>
        </a:p>
      </dgm:t>
    </dgm:pt>
    <dgm:pt modelId="{0F457E2C-5058-430D-91C9-25776818C1D1}">
      <dgm:prSet phldrT="[Tekst]"/>
      <dgm:spPr/>
      <dgm:t>
        <a:bodyPr/>
        <a:lstStyle/>
        <a:p>
          <a:r>
            <a:rPr lang="nl-NL" dirty="0" smtClean="0">
              <a:solidFill>
                <a:srgbClr val="FFFFFF"/>
              </a:solidFill>
            </a:rPr>
            <a:t>Groothandel</a:t>
          </a:r>
          <a:endParaRPr lang="nl-NL" dirty="0">
            <a:solidFill>
              <a:srgbClr val="FFFFFF"/>
            </a:solidFill>
          </a:endParaRPr>
        </a:p>
      </dgm:t>
    </dgm:pt>
    <dgm:pt modelId="{F1D49E90-D865-4A60-B9B3-EFA50380EA0D}" type="parTrans" cxnId="{B7AFFE66-D207-4D1F-A528-182AFE790961}">
      <dgm:prSet/>
      <dgm:spPr/>
      <dgm:t>
        <a:bodyPr/>
        <a:lstStyle/>
        <a:p>
          <a:endParaRPr lang="nl-NL"/>
        </a:p>
      </dgm:t>
    </dgm:pt>
    <dgm:pt modelId="{9EDEF231-E1FB-4705-925A-8025D0EF2C67}" type="sibTrans" cxnId="{B7AFFE66-D207-4D1F-A528-182AFE790961}">
      <dgm:prSet/>
      <dgm:spPr/>
      <dgm:t>
        <a:bodyPr/>
        <a:lstStyle/>
        <a:p>
          <a:endParaRPr lang="nl-NL"/>
        </a:p>
      </dgm:t>
    </dgm:pt>
    <dgm:pt modelId="{BE100FDD-B64D-472E-8B7D-3F54887F959D}">
      <dgm:prSet phldrT="[Tekst]"/>
      <dgm:spPr/>
      <dgm:t>
        <a:bodyPr/>
        <a:lstStyle/>
        <a:p>
          <a:r>
            <a:rPr lang="nl-NL" dirty="0" smtClean="0">
              <a:solidFill>
                <a:srgbClr val="FFFFFF"/>
              </a:solidFill>
            </a:rPr>
            <a:t>Kleinhandel</a:t>
          </a:r>
          <a:endParaRPr lang="nl-NL" dirty="0">
            <a:solidFill>
              <a:srgbClr val="FFFFFF"/>
            </a:solidFill>
          </a:endParaRPr>
        </a:p>
      </dgm:t>
    </dgm:pt>
    <dgm:pt modelId="{9ACDE27C-5B48-428E-8491-AB3C5ABCF060}" type="parTrans" cxnId="{F598A190-9F55-47FD-BA3E-D16FF8F2D3F9}">
      <dgm:prSet/>
      <dgm:spPr/>
      <dgm:t>
        <a:bodyPr/>
        <a:lstStyle/>
        <a:p>
          <a:endParaRPr lang="nl-NL"/>
        </a:p>
      </dgm:t>
    </dgm:pt>
    <dgm:pt modelId="{CF5D3C5C-2EFC-4A66-BCAF-1CE2F622A74B}" type="sibTrans" cxnId="{F598A190-9F55-47FD-BA3E-D16FF8F2D3F9}">
      <dgm:prSet/>
      <dgm:spPr/>
      <dgm:t>
        <a:bodyPr/>
        <a:lstStyle/>
        <a:p>
          <a:endParaRPr lang="nl-NL"/>
        </a:p>
      </dgm:t>
    </dgm:pt>
    <dgm:pt modelId="{9C843342-A00A-4469-ABC6-0096987045C6}">
      <dgm:prSet phldrT="[Tekst]"/>
      <dgm:spPr>
        <a:solidFill>
          <a:srgbClr val="FFFF00"/>
        </a:solidFill>
      </dgm:spPr>
      <dgm:t>
        <a:bodyPr/>
        <a:lstStyle/>
        <a:p>
          <a:r>
            <a:rPr lang="nl-NL" dirty="0" smtClean="0">
              <a:solidFill>
                <a:schemeClr val="bg2"/>
              </a:solidFill>
            </a:rPr>
            <a:t>Consument</a:t>
          </a:r>
          <a:endParaRPr lang="nl-NL" dirty="0">
            <a:solidFill>
              <a:schemeClr val="bg2"/>
            </a:solidFill>
          </a:endParaRPr>
        </a:p>
      </dgm:t>
    </dgm:pt>
    <dgm:pt modelId="{0F296F59-70FC-4C84-874B-E495B4C3CB58}" type="parTrans" cxnId="{0402B25B-2C2C-467A-90FE-DF7BE127F4CD}">
      <dgm:prSet/>
      <dgm:spPr/>
      <dgm:t>
        <a:bodyPr/>
        <a:lstStyle/>
        <a:p>
          <a:endParaRPr lang="nl-NL"/>
        </a:p>
      </dgm:t>
    </dgm:pt>
    <dgm:pt modelId="{7F8B6AD7-C9D3-42A4-BD52-EC555C423127}" type="sibTrans" cxnId="{0402B25B-2C2C-467A-90FE-DF7BE127F4CD}">
      <dgm:prSet/>
      <dgm:spPr/>
      <dgm:t>
        <a:bodyPr/>
        <a:lstStyle/>
        <a:p>
          <a:endParaRPr lang="nl-NL"/>
        </a:p>
      </dgm:t>
    </dgm:pt>
    <dgm:pt modelId="{A8EEBD62-856F-4170-BD77-39C4A2C72408}" type="pres">
      <dgm:prSet presAssocID="{C0B51A4A-FF93-4C3C-A5D9-820482A0D30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nl-NL"/>
        </a:p>
      </dgm:t>
    </dgm:pt>
    <dgm:pt modelId="{48D07925-C304-4E98-B111-944D3D13D591}" type="pres">
      <dgm:prSet presAssocID="{9C843342-A00A-4469-ABC6-0096987045C6}" presName="boxAndChildren" presStyleCnt="0"/>
      <dgm:spPr/>
    </dgm:pt>
    <dgm:pt modelId="{5BD8C78E-550A-4F62-AE54-71DB5BE0AC22}" type="pres">
      <dgm:prSet presAssocID="{9C843342-A00A-4469-ABC6-0096987045C6}" presName="parentTextBox" presStyleLbl="node1" presStyleIdx="0" presStyleCnt="5"/>
      <dgm:spPr/>
      <dgm:t>
        <a:bodyPr/>
        <a:lstStyle/>
        <a:p>
          <a:endParaRPr lang="nl-NL"/>
        </a:p>
      </dgm:t>
    </dgm:pt>
    <dgm:pt modelId="{F5630354-A55A-45E5-9416-211507688E32}" type="pres">
      <dgm:prSet presAssocID="{CF5D3C5C-2EFC-4A66-BCAF-1CE2F622A74B}" presName="sp" presStyleCnt="0"/>
      <dgm:spPr/>
    </dgm:pt>
    <dgm:pt modelId="{319153F1-F014-4BC4-9087-F605C942DE1D}" type="pres">
      <dgm:prSet presAssocID="{BE100FDD-B64D-472E-8B7D-3F54887F959D}" presName="arrowAndChildren" presStyleCnt="0"/>
      <dgm:spPr/>
    </dgm:pt>
    <dgm:pt modelId="{584338F6-8EDC-48DE-B18F-64DA5E6EEBE0}" type="pres">
      <dgm:prSet presAssocID="{BE100FDD-B64D-472E-8B7D-3F54887F959D}" presName="parentTextArrow" presStyleLbl="node1" presStyleIdx="1" presStyleCnt="5"/>
      <dgm:spPr/>
      <dgm:t>
        <a:bodyPr/>
        <a:lstStyle/>
        <a:p>
          <a:endParaRPr lang="nl-NL"/>
        </a:p>
      </dgm:t>
    </dgm:pt>
    <dgm:pt modelId="{D9B96D57-ECF9-460C-8A43-85777C0B89C4}" type="pres">
      <dgm:prSet presAssocID="{9EDEF231-E1FB-4705-925A-8025D0EF2C67}" presName="sp" presStyleCnt="0"/>
      <dgm:spPr/>
    </dgm:pt>
    <dgm:pt modelId="{89093C35-A211-422B-BFCD-AF37FD032D4A}" type="pres">
      <dgm:prSet presAssocID="{0F457E2C-5058-430D-91C9-25776818C1D1}" presName="arrowAndChildren" presStyleCnt="0"/>
      <dgm:spPr/>
    </dgm:pt>
    <dgm:pt modelId="{37345604-81CB-427E-AC06-45835AEF8472}" type="pres">
      <dgm:prSet presAssocID="{0F457E2C-5058-430D-91C9-25776818C1D1}" presName="parentTextArrow" presStyleLbl="node1" presStyleIdx="2" presStyleCnt="5"/>
      <dgm:spPr/>
      <dgm:t>
        <a:bodyPr/>
        <a:lstStyle/>
        <a:p>
          <a:endParaRPr lang="nl-NL"/>
        </a:p>
      </dgm:t>
    </dgm:pt>
    <dgm:pt modelId="{E44F6BF0-B93F-4D7C-A93C-58B14599789C}" type="pres">
      <dgm:prSet presAssocID="{B9BC8889-CA21-419A-81D2-C1FDFAE4EA31}" presName="sp" presStyleCnt="0"/>
      <dgm:spPr/>
    </dgm:pt>
    <dgm:pt modelId="{166BDFE1-A6C2-4793-A094-AF678A227099}" type="pres">
      <dgm:prSet presAssocID="{F18557E8-A099-4FEB-8F9E-5153BAB285CB}" presName="arrowAndChildren" presStyleCnt="0"/>
      <dgm:spPr/>
    </dgm:pt>
    <dgm:pt modelId="{1469386C-2E40-4BF1-9990-A3AA5E88816D}" type="pres">
      <dgm:prSet presAssocID="{F18557E8-A099-4FEB-8F9E-5153BAB285CB}" presName="parentTextArrow" presStyleLbl="node1" presStyleIdx="3" presStyleCnt="5"/>
      <dgm:spPr/>
      <dgm:t>
        <a:bodyPr/>
        <a:lstStyle/>
        <a:p>
          <a:endParaRPr lang="nl-NL"/>
        </a:p>
      </dgm:t>
    </dgm:pt>
    <dgm:pt modelId="{5935E694-8299-463E-88DA-D7F1F9698CB0}" type="pres">
      <dgm:prSet presAssocID="{62EFD5A6-5518-4AA7-9922-C731DCC8E389}" presName="sp" presStyleCnt="0"/>
      <dgm:spPr/>
    </dgm:pt>
    <dgm:pt modelId="{BFC9F3C8-334B-40B0-A74E-B7053B0A87BA}" type="pres">
      <dgm:prSet presAssocID="{541C4C60-AAE5-4D9F-8D42-34D0175CD143}" presName="arrowAndChildren" presStyleCnt="0"/>
      <dgm:spPr/>
    </dgm:pt>
    <dgm:pt modelId="{18DF6A22-5866-4747-8C84-18F61E96E84C}" type="pres">
      <dgm:prSet presAssocID="{541C4C60-AAE5-4D9F-8D42-34D0175CD143}" presName="parentTextArrow" presStyleLbl="node1" presStyleIdx="4" presStyleCnt="5"/>
      <dgm:spPr/>
      <dgm:t>
        <a:bodyPr/>
        <a:lstStyle/>
        <a:p>
          <a:endParaRPr lang="nl-NL"/>
        </a:p>
      </dgm:t>
    </dgm:pt>
  </dgm:ptLst>
  <dgm:cxnLst>
    <dgm:cxn modelId="{C7024A62-6E45-40AE-B1A2-BB5ADBFA9302}" type="presOf" srcId="{9C843342-A00A-4469-ABC6-0096987045C6}" destId="{5BD8C78E-550A-4F62-AE54-71DB5BE0AC22}" srcOrd="0" destOrd="0" presId="urn:microsoft.com/office/officeart/2005/8/layout/process4"/>
    <dgm:cxn modelId="{4DF00793-4487-410B-89BC-D38BA3176CFC}" srcId="{C0B51A4A-FF93-4C3C-A5D9-820482A0D300}" destId="{541C4C60-AAE5-4D9F-8D42-34D0175CD143}" srcOrd="0" destOrd="0" parTransId="{B65DFD2F-E20F-40B5-A447-2C22A9ACE37E}" sibTransId="{62EFD5A6-5518-4AA7-9922-C731DCC8E389}"/>
    <dgm:cxn modelId="{070ECE76-B328-47BF-A276-429CE00528A5}" type="presOf" srcId="{541C4C60-AAE5-4D9F-8D42-34D0175CD143}" destId="{18DF6A22-5866-4747-8C84-18F61E96E84C}" srcOrd="0" destOrd="0" presId="urn:microsoft.com/office/officeart/2005/8/layout/process4"/>
    <dgm:cxn modelId="{0402B25B-2C2C-467A-90FE-DF7BE127F4CD}" srcId="{C0B51A4A-FF93-4C3C-A5D9-820482A0D300}" destId="{9C843342-A00A-4469-ABC6-0096987045C6}" srcOrd="4" destOrd="0" parTransId="{0F296F59-70FC-4C84-874B-E495B4C3CB58}" sibTransId="{7F8B6AD7-C9D3-42A4-BD52-EC555C423127}"/>
    <dgm:cxn modelId="{944E37DF-29F5-4879-8EF4-6863365F2A41}" type="presOf" srcId="{F18557E8-A099-4FEB-8F9E-5153BAB285CB}" destId="{1469386C-2E40-4BF1-9990-A3AA5E88816D}" srcOrd="0" destOrd="0" presId="urn:microsoft.com/office/officeart/2005/8/layout/process4"/>
    <dgm:cxn modelId="{F598A190-9F55-47FD-BA3E-D16FF8F2D3F9}" srcId="{C0B51A4A-FF93-4C3C-A5D9-820482A0D300}" destId="{BE100FDD-B64D-472E-8B7D-3F54887F959D}" srcOrd="3" destOrd="0" parTransId="{9ACDE27C-5B48-428E-8491-AB3C5ABCF060}" sibTransId="{CF5D3C5C-2EFC-4A66-BCAF-1CE2F622A74B}"/>
    <dgm:cxn modelId="{EA4D8FC0-9A30-4917-956D-AD9035609900}" type="presOf" srcId="{BE100FDD-B64D-472E-8B7D-3F54887F959D}" destId="{584338F6-8EDC-48DE-B18F-64DA5E6EEBE0}" srcOrd="0" destOrd="0" presId="urn:microsoft.com/office/officeart/2005/8/layout/process4"/>
    <dgm:cxn modelId="{6A0D1301-600C-4064-9240-8C63BBD5CF4F}" type="presOf" srcId="{C0B51A4A-FF93-4C3C-A5D9-820482A0D300}" destId="{A8EEBD62-856F-4170-BD77-39C4A2C72408}" srcOrd="0" destOrd="0" presId="urn:microsoft.com/office/officeart/2005/8/layout/process4"/>
    <dgm:cxn modelId="{902B72F6-86DD-4A89-8122-FA1F1A540423}" srcId="{C0B51A4A-FF93-4C3C-A5D9-820482A0D300}" destId="{F18557E8-A099-4FEB-8F9E-5153BAB285CB}" srcOrd="1" destOrd="0" parTransId="{986FE804-2D67-48EF-9114-797506E3A933}" sibTransId="{B9BC8889-CA21-419A-81D2-C1FDFAE4EA31}"/>
    <dgm:cxn modelId="{1B63F7FF-7EF3-45A2-A581-2496DE078F59}" type="presOf" srcId="{0F457E2C-5058-430D-91C9-25776818C1D1}" destId="{37345604-81CB-427E-AC06-45835AEF8472}" srcOrd="0" destOrd="0" presId="urn:microsoft.com/office/officeart/2005/8/layout/process4"/>
    <dgm:cxn modelId="{B7AFFE66-D207-4D1F-A528-182AFE790961}" srcId="{C0B51A4A-FF93-4C3C-A5D9-820482A0D300}" destId="{0F457E2C-5058-430D-91C9-25776818C1D1}" srcOrd="2" destOrd="0" parTransId="{F1D49E90-D865-4A60-B9B3-EFA50380EA0D}" sibTransId="{9EDEF231-E1FB-4705-925A-8025D0EF2C67}"/>
    <dgm:cxn modelId="{61F9204C-4E2C-42E9-9938-A94AFE3DAAD6}" type="presParOf" srcId="{A8EEBD62-856F-4170-BD77-39C4A2C72408}" destId="{48D07925-C304-4E98-B111-944D3D13D591}" srcOrd="0" destOrd="0" presId="urn:microsoft.com/office/officeart/2005/8/layout/process4"/>
    <dgm:cxn modelId="{E1013481-87D2-4E2F-86D6-8679AB9FD19B}" type="presParOf" srcId="{48D07925-C304-4E98-B111-944D3D13D591}" destId="{5BD8C78E-550A-4F62-AE54-71DB5BE0AC22}" srcOrd="0" destOrd="0" presId="urn:microsoft.com/office/officeart/2005/8/layout/process4"/>
    <dgm:cxn modelId="{01A58B8A-D1D6-4C37-98B1-02BE69E99803}" type="presParOf" srcId="{A8EEBD62-856F-4170-BD77-39C4A2C72408}" destId="{F5630354-A55A-45E5-9416-211507688E32}" srcOrd="1" destOrd="0" presId="urn:microsoft.com/office/officeart/2005/8/layout/process4"/>
    <dgm:cxn modelId="{0D5CF90E-CCAA-45F2-968C-C013757AFF65}" type="presParOf" srcId="{A8EEBD62-856F-4170-BD77-39C4A2C72408}" destId="{319153F1-F014-4BC4-9087-F605C942DE1D}" srcOrd="2" destOrd="0" presId="urn:microsoft.com/office/officeart/2005/8/layout/process4"/>
    <dgm:cxn modelId="{2AD1334F-A689-4540-9901-DFC677815847}" type="presParOf" srcId="{319153F1-F014-4BC4-9087-F605C942DE1D}" destId="{584338F6-8EDC-48DE-B18F-64DA5E6EEBE0}" srcOrd="0" destOrd="0" presId="urn:microsoft.com/office/officeart/2005/8/layout/process4"/>
    <dgm:cxn modelId="{A28F08B7-3C18-43C5-80E5-4CBBDAF5E40A}" type="presParOf" srcId="{A8EEBD62-856F-4170-BD77-39C4A2C72408}" destId="{D9B96D57-ECF9-460C-8A43-85777C0B89C4}" srcOrd="3" destOrd="0" presId="urn:microsoft.com/office/officeart/2005/8/layout/process4"/>
    <dgm:cxn modelId="{84DBEF0E-D5DC-454A-872C-90B5E0756D34}" type="presParOf" srcId="{A8EEBD62-856F-4170-BD77-39C4A2C72408}" destId="{89093C35-A211-422B-BFCD-AF37FD032D4A}" srcOrd="4" destOrd="0" presId="urn:microsoft.com/office/officeart/2005/8/layout/process4"/>
    <dgm:cxn modelId="{C58C80A8-68E9-4766-B401-AE3C1B44F564}" type="presParOf" srcId="{89093C35-A211-422B-BFCD-AF37FD032D4A}" destId="{37345604-81CB-427E-AC06-45835AEF8472}" srcOrd="0" destOrd="0" presId="urn:microsoft.com/office/officeart/2005/8/layout/process4"/>
    <dgm:cxn modelId="{E108D6DF-36F4-428E-9343-2D51201ACA43}" type="presParOf" srcId="{A8EEBD62-856F-4170-BD77-39C4A2C72408}" destId="{E44F6BF0-B93F-4D7C-A93C-58B14599789C}" srcOrd="5" destOrd="0" presId="urn:microsoft.com/office/officeart/2005/8/layout/process4"/>
    <dgm:cxn modelId="{F4E562D5-6D83-406B-A424-FA201542A670}" type="presParOf" srcId="{A8EEBD62-856F-4170-BD77-39C4A2C72408}" destId="{166BDFE1-A6C2-4793-A094-AF678A227099}" srcOrd="6" destOrd="0" presId="urn:microsoft.com/office/officeart/2005/8/layout/process4"/>
    <dgm:cxn modelId="{29013EE8-AC9A-4038-8343-E34118F8E69E}" type="presParOf" srcId="{166BDFE1-A6C2-4793-A094-AF678A227099}" destId="{1469386C-2E40-4BF1-9990-A3AA5E88816D}" srcOrd="0" destOrd="0" presId="urn:microsoft.com/office/officeart/2005/8/layout/process4"/>
    <dgm:cxn modelId="{78B9994C-DB4A-4217-8CCA-7A5B1FA476C8}" type="presParOf" srcId="{A8EEBD62-856F-4170-BD77-39C4A2C72408}" destId="{5935E694-8299-463E-88DA-D7F1F9698CB0}" srcOrd="7" destOrd="0" presId="urn:microsoft.com/office/officeart/2005/8/layout/process4"/>
    <dgm:cxn modelId="{E2B42646-5B1C-47A5-AC0D-A5BA5FAF23B6}" type="presParOf" srcId="{A8EEBD62-856F-4170-BD77-39C4A2C72408}" destId="{BFC9F3C8-334B-40B0-A74E-B7053B0A87BA}" srcOrd="8" destOrd="0" presId="urn:microsoft.com/office/officeart/2005/8/layout/process4"/>
    <dgm:cxn modelId="{C65A8783-418F-4C83-A82A-78AD5F49F75E}" type="presParOf" srcId="{BFC9F3C8-334B-40B0-A74E-B7053B0A87BA}" destId="{18DF6A22-5866-4747-8C84-18F61E96E84C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0B51A4A-FF93-4C3C-A5D9-820482A0D300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l-NL"/>
        </a:p>
      </dgm:t>
    </dgm:pt>
    <dgm:pt modelId="{541C4C60-AAE5-4D9F-8D42-34D0175CD143}">
      <dgm:prSet phldrT="[Tekst]"/>
      <dgm:spPr/>
      <dgm:t>
        <a:bodyPr/>
        <a:lstStyle/>
        <a:p>
          <a:r>
            <a:rPr lang="nl-NL" dirty="0" smtClean="0">
              <a:solidFill>
                <a:srgbClr val="FFFFFF"/>
              </a:solidFill>
            </a:rPr>
            <a:t>Koffieplantage </a:t>
          </a:r>
          <a:endParaRPr lang="nl-NL" dirty="0">
            <a:solidFill>
              <a:srgbClr val="FFFFFF"/>
            </a:solidFill>
          </a:endParaRPr>
        </a:p>
      </dgm:t>
    </dgm:pt>
    <dgm:pt modelId="{B65DFD2F-E20F-40B5-A447-2C22A9ACE37E}" type="parTrans" cxnId="{4DF00793-4487-410B-89BC-D38BA3176CFC}">
      <dgm:prSet/>
      <dgm:spPr/>
      <dgm:t>
        <a:bodyPr/>
        <a:lstStyle/>
        <a:p>
          <a:endParaRPr lang="nl-NL"/>
        </a:p>
      </dgm:t>
    </dgm:pt>
    <dgm:pt modelId="{62EFD5A6-5518-4AA7-9922-C731DCC8E389}" type="sibTrans" cxnId="{4DF00793-4487-410B-89BC-D38BA3176CFC}">
      <dgm:prSet/>
      <dgm:spPr/>
      <dgm:t>
        <a:bodyPr/>
        <a:lstStyle/>
        <a:p>
          <a:endParaRPr lang="nl-NL"/>
        </a:p>
      </dgm:t>
    </dgm:pt>
    <dgm:pt modelId="{F18557E8-A099-4FEB-8F9E-5153BAB285CB}">
      <dgm:prSet phldrT="[Tekst]"/>
      <dgm:spPr/>
      <dgm:t>
        <a:bodyPr/>
        <a:lstStyle/>
        <a:p>
          <a:r>
            <a:rPr lang="nl-NL" dirty="0" smtClean="0">
              <a:solidFill>
                <a:srgbClr val="FFFFFF"/>
              </a:solidFill>
            </a:rPr>
            <a:t>Koffiebranderij</a:t>
          </a:r>
          <a:endParaRPr lang="nl-NL" dirty="0">
            <a:solidFill>
              <a:srgbClr val="FFFFFF"/>
            </a:solidFill>
          </a:endParaRPr>
        </a:p>
      </dgm:t>
    </dgm:pt>
    <dgm:pt modelId="{986FE804-2D67-48EF-9114-797506E3A933}" type="parTrans" cxnId="{902B72F6-86DD-4A89-8122-FA1F1A540423}">
      <dgm:prSet/>
      <dgm:spPr/>
      <dgm:t>
        <a:bodyPr/>
        <a:lstStyle/>
        <a:p>
          <a:endParaRPr lang="nl-NL"/>
        </a:p>
      </dgm:t>
    </dgm:pt>
    <dgm:pt modelId="{B9BC8889-CA21-419A-81D2-C1FDFAE4EA31}" type="sibTrans" cxnId="{902B72F6-86DD-4A89-8122-FA1F1A540423}">
      <dgm:prSet/>
      <dgm:spPr/>
      <dgm:t>
        <a:bodyPr/>
        <a:lstStyle/>
        <a:p>
          <a:endParaRPr lang="nl-NL"/>
        </a:p>
      </dgm:t>
    </dgm:pt>
    <dgm:pt modelId="{0F457E2C-5058-430D-91C9-25776818C1D1}">
      <dgm:prSet phldrT="[Tekst]"/>
      <dgm:spPr/>
      <dgm:t>
        <a:bodyPr/>
        <a:lstStyle/>
        <a:p>
          <a:r>
            <a:rPr lang="nl-NL" dirty="0" smtClean="0">
              <a:solidFill>
                <a:srgbClr val="FFFFFF"/>
              </a:solidFill>
            </a:rPr>
            <a:t>Groothandel in koffie</a:t>
          </a:r>
          <a:endParaRPr lang="nl-NL" dirty="0">
            <a:solidFill>
              <a:srgbClr val="FFFFFF"/>
            </a:solidFill>
          </a:endParaRPr>
        </a:p>
      </dgm:t>
    </dgm:pt>
    <dgm:pt modelId="{F1D49E90-D865-4A60-B9B3-EFA50380EA0D}" type="parTrans" cxnId="{B7AFFE66-D207-4D1F-A528-182AFE790961}">
      <dgm:prSet/>
      <dgm:spPr/>
      <dgm:t>
        <a:bodyPr/>
        <a:lstStyle/>
        <a:p>
          <a:endParaRPr lang="nl-NL"/>
        </a:p>
      </dgm:t>
    </dgm:pt>
    <dgm:pt modelId="{9EDEF231-E1FB-4705-925A-8025D0EF2C67}" type="sibTrans" cxnId="{B7AFFE66-D207-4D1F-A528-182AFE790961}">
      <dgm:prSet/>
      <dgm:spPr/>
      <dgm:t>
        <a:bodyPr/>
        <a:lstStyle/>
        <a:p>
          <a:endParaRPr lang="nl-NL"/>
        </a:p>
      </dgm:t>
    </dgm:pt>
    <dgm:pt modelId="{BE100FDD-B64D-472E-8B7D-3F54887F959D}">
      <dgm:prSet phldrT="[Tekst]"/>
      <dgm:spPr/>
      <dgm:t>
        <a:bodyPr/>
        <a:lstStyle/>
        <a:p>
          <a:r>
            <a:rPr lang="nl-NL" dirty="0" smtClean="0">
              <a:solidFill>
                <a:srgbClr val="FFFFFF"/>
              </a:solidFill>
            </a:rPr>
            <a:t>Supermarkt</a:t>
          </a:r>
          <a:endParaRPr lang="nl-NL" dirty="0">
            <a:solidFill>
              <a:srgbClr val="FFFFFF"/>
            </a:solidFill>
          </a:endParaRPr>
        </a:p>
      </dgm:t>
    </dgm:pt>
    <dgm:pt modelId="{9ACDE27C-5B48-428E-8491-AB3C5ABCF060}" type="parTrans" cxnId="{F598A190-9F55-47FD-BA3E-D16FF8F2D3F9}">
      <dgm:prSet/>
      <dgm:spPr/>
      <dgm:t>
        <a:bodyPr/>
        <a:lstStyle/>
        <a:p>
          <a:endParaRPr lang="nl-NL"/>
        </a:p>
      </dgm:t>
    </dgm:pt>
    <dgm:pt modelId="{CF5D3C5C-2EFC-4A66-BCAF-1CE2F622A74B}" type="sibTrans" cxnId="{F598A190-9F55-47FD-BA3E-D16FF8F2D3F9}">
      <dgm:prSet/>
      <dgm:spPr/>
      <dgm:t>
        <a:bodyPr/>
        <a:lstStyle/>
        <a:p>
          <a:endParaRPr lang="nl-NL"/>
        </a:p>
      </dgm:t>
    </dgm:pt>
    <dgm:pt modelId="{9C843342-A00A-4469-ABC6-0096987045C6}">
      <dgm:prSet phldrT="[Tekst]"/>
      <dgm:spPr/>
      <dgm:t>
        <a:bodyPr/>
        <a:lstStyle/>
        <a:p>
          <a:r>
            <a:rPr lang="nl-NL" dirty="0" smtClean="0">
              <a:solidFill>
                <a:srgbClr val="FFFFFF"/>
              </a:solidFill>
            </a:rPr>
            <a:t>Consument</a:t>
          </a:r>
          <a:endParaRPr lang="nl-NL" dirty="0">
            <a:solidFill>
              <a:srgbClr val="FFFFFF"/>
            </a:solidFill>
          </a:endParaRPr>
        </a:p>
      </dgm:t>
    </dgm:pt>
    <dgm:pt modelId="{0F296F59-70FC-4C84-874B-E495B4C3CB58}" type="parTrans" cxnId="{0402B25B-2C2C-467A-90FE-DF7BE127F4CD}">
      <dgm:prSet/>
      <dgm:spPr/>
      <dgm:t>
        <a:bodyPr/>
        <a:lstStyle/>
        <a:p>
          <a:endParaRPr lang="nl-NL"/>
        </a:p>
      </dgm:t>
    </dgm:pt>
    <dgm:pt modelId="{7F8B6AD7-C9D3-42A4-BD52-EC555C423127}" type="sibTrans" cxnId="{0402B25B-2C2C-467A-90FE-DF7BE127F4CD}">
      <dgm:prSet/>
      <dgm:spPr/>
      <dgm:t>
        <a:bodyPr/>
        <a:lstStyle/>
        <a:p>
          <a:endParaRPr lang="nl-NL"/>
        </a:p>
      </dgm:t>
    </dgm:pt>
    <dgm:pt modelId="{A8EEBD62-856F-4170-BD77-39C4A2C72408}" type="pres">
      <dgm:prSet presAssocID="{C0B51A4A-FF93-4C3C-A5D9-820482A0D30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nl-NL"/>
        </a:p>
      </dgm:t>
    </dgm:pt>
    <dgm:pt modelId="{48D07925-C304-4E98-B111-944D3D13D591}" type="pres">
      <dgm:prSet presAssocID="{9C843342-A00A-4469-ABC6-0096987045C6}" presName="boxAndChildren" presStyleCnt="0"/>
      <dgm:spPr/>
    </dgm:pt>
    <dgm:pt modelId="{5BD8C78E-550A-4F62-AE54-71DB5BE0AC22}" type="pres">
      <dgm:prSet presAssocID="{9C843342-A00A-4469-ABC6-0096987045C6}" presName="parentTextBox" presStyleLbl="node1" presStyleIdx="0" presStyleCnt="5"/>
      <dgm:spPr/>
      <dgm:t>
        <a:bodyPr/>
        <a:lstStyle/>
        <a:p>
          <a:endParaRPr lang="nl-NL"/>
        </a:p>
      </dgm:t>
    </dgm:pt>
    <dgm:pt modelId="{F5630354-A55A-45E5-9416-211507688E32}" type="pres">
      <dgm:prSet presAssocID="{CF5D3C5C-2EFC-4A66-BCAF-1CE2F622A74B}" presName="sp" presStyleCnt="0"/>
      <dgm:spPr/>
    </dgm:pt>
    <dgm:pt modelId="{319153F1-F014-4BC4-9087-F605C942DE1D}" type="pres">
      <dgm:prSet presAssocID="{BE100FDD-B64D-472E-8B7D-3F54887F959D}" presName="arrowAndChildren" presStyleCnt="0"/>
      <dgm:spPr/>
    </dgm:pt>
    <dgm:pt modelId="{584338F6-8EDC-48DE-B18F-64DA5E6EEBE0}" type="pres">
      <dgm:prSet presAssocID="{BE100FDD-B64D-472E-8B7D-3F54887F959D}" presName="parentTextArrow" presStyleLbl="node1" presStyleIdx="1" presStyleCnt="5"/>
      <dgm:spPr/>
      <dgm:t>
        <a:bodyPr/>
        <a:lstStyle/>
        <a:p>
          <a:endParaRPr lang="nl-NL"/>
        </a:p>
      </dgm:t>
    </dgm:pt>
    <dgm:pt modelId="{D9B96D57-ECF9-460C-8A43-85777C0B89C4}" type="pres">
      <dgm:prSet presAssocID="{9EDEF231-E1FB-4705-925A-8025D0EF2C67}" presName="sp" presStyleCnt="0"/>
      <dgm:spPr/>
    </dgm:pt>
    <dgm:pt modelId="{89093C35-A211-422B-BFCD-AF37FD032D4A}" type="pres">
      <dgm:prSet presAssocID="{0F457E2C-5058-430D-91C9-25776818C1D1}" presName="arrowAndChildren" presStyleCnt="0"/>
      <dgm:spPr/>
    </dgm:pt>
    <dgm:pt modelId="{37345604-81CB-427E-AC06-45835AEF8472}" type="pres">
      <dgm:prSet presAssocID="{0F457E2C-5058-430D-91C9-25776818C1D1}" presName="parentTextArrow" presStyleLbl="node1" presStyleIdx="2" presStyleCnt="5"/>
      <dgm:spPr/>
      <dgm:t>
        <a:bodyPr/>
        <a:lstStyle/>
        <a:p>
          <a:endParaRPr lang="nl-NL"/>
        </a:p>
      </dgm:t>
    </dgm:pt>
    <dgm:pt modelId="{E44F6BF0-B93F-4D7C-A93C-58B14599789C}" type="pres">
      <dgm:prSet presAssocID="{B9BC8889-CA21-419A-81D2-C1FDFAE4EA31}" presName="sp" presStyleCnt="0"/>
      <dgm:spPr/>
    </dgm:pt>
    <dgm:pt modelId="{166BDFE1-A6C2-4793-A094-AF678A227099}" type="pres">
      <dgm:prSet presAssocID="{F18557E8-A099-4FEB-8F9E-5153BAB285CB}" presName="arrowAndChildren" presStyleCnt="0"/>
      <dgm:spPr/>
    </dgm:pt>
    <dgm:pt modelId="{1469386C-2E40-4BF1-9990-A3AA5E88816D}" type="pres">
      <dgm:prSet presAssocID="{F18557E8-A099-4FEB-8F9E-5153BAB285CB}" presName="parentTextArrow" presStyleLbl="node1" presStyleIdx="3" presStyleCnt="5"/>
      <dgm:spPr/>
      <dgm:t>
        <a:bodyPr/>
        <a:lstStyle/>
        <a:p>
          <a:endParaRPr lang="nl-NL"/>
        </a:p>
      </dgm:t>
    </dgm:pt>
    <dgm:pt modelId="{5935E694-8299-463E-88DA-D7F1F9698CB0}" type="pres">
      <dgm:prSet presAssocID="{62EFD5A6-5518-4AA7-9922-C731DCC8E389}" presName="sp" presStyleCnt="0"/>
      <dgm:spPr/>
    </dgm:pt>
    <dgm:pt modelId="{BFC9F3C8-334B-40B0-A74E-B7053B0A87BA}" type="pres">
      <dgm:prSet presAssocID="{541C4C60-AAE5-4D9F-8D42-34D0175CD143}" presName="arrowAndChildren" presStyleCnt="0"/>
      <dgm:spPr/>
    </dgm:pt>
    <dgm:pt modelId="{18DF6A22-5866-4747-8C84-18F61E96E84C}" type="pres">
      <dgm:prSet presAssocID="{541C4C60-AAE5-4D9F-8D42-34D0175CD143}" presName="parentTextArrow" presStyleLbl="node1" presStyleIdx="4" presStyleCnt="5"/>
      <dgm:spPr/>
      <dgm:t>
        <a:bodyPr/>
        <a:lstStyle/>
        <a:p>
          <a:endParaRPr lang="nl-NL"/>
        </a:p>
      </dgm:t>
    </dgm:pt>
  </dgm:ptLst>
  <dgm:cxnLst>
    <dgm:cxn modelId="{F5D92060-4A77-4F32-830F-04FD9BD3E20B}" type="presOf" srcId="{C0B51A4A-FF93-4C3C-A5D9-820482A0D300}" destId="{A8EEBD62-856F-4170-BD77-39C4A2C72408}" srcOrd="0" destOrd="0" presId="urn:microsoft.com/office/officeart/2005/8/layout/process4"/>
    <dgm:cxn modelId="{B7AFFE66-D207-4D1F-A528-182AFE790961}" srcId="{C0B51A4A-FF93-4C3C-A5D9-820482A0D300}" destId="{0F457E2C-5058-430D-91C9-25776818C1D1}" srcOrd="2" destOrd="0" parTransId="{F1D49E90-D865-4A60-B9B3-EFA50380EA0D}" sibTransId="{9EDEF231-E1FB-4705-925A-8025D0EF2C67}"/>
    <dgm:cxn modelId="{DAE6968C-C976-41AD-9347-18D2909822EF}" type="presOf" srcId="{541C4C60-AAE5-4D9F-8D42-34D0175CD143}" destId="{18DF6A22-5866-4747-8C84-18F61E96E84C}" srcOrd="0" destOrd="0" presId="urn:microsoft.com/office/officeart/2005/8/layout/process4"/>
    <dgm:cxn modelId="{4DF00793-4487-410B-89BC-D38BA3176CFC}" srcId="{C0B51A4A-FF93-4C3C-A5D9-820482A0D300}" destId="{541C4C60-AAE5-4D9F-8D42-34D0175CD143}" srcOrd="0" destOrd="0" parTransId="{B65DFD2F-E20F-40B5-A447-2C22A9ACE37E}" sibTransId="{62EFD5A6-5518-4AA7-9922-C731DCC8E389}"/>
    <dgm:cxn modelId="{902B72F6-86DD-4A89-8122-FA1F1A540423}" srcId="{C0B51A4A-FF93-4C3C-A5D9-820482A0D300}" destId="{F18557E8-A099-4FEB-8F9E-5153BAB285CB}" srcOrd="1" destOrd="0" parTransId="{986FE804-2D67-48EF-9114-797506E3A933}" sibTransId="{B9BC8889-CA21-419A-81D2-C1FDFAE4EA31}"/>
    <dgm:cxn modelId="{0507414C-FD2C-4368-A83F-38905F83F680}" type="presOf" srcId="{0F457E2C-5058-430D-91C9-25776818C1D1}" destId="{37345604-81CB-427E-AC06-45835AEF8472}" srcOrd="0" destOrd="0" presId="urn:microsoft.com/office/officeart/2005/8/layout/process4"/>
    <dgm:cxn modelId="{B729DFCC-A5B0-49E4-AF50-801317FBA38C}" type="presOf" srcId="{F18557E8-A099-4FEB-8F9E-5153BAB285CB}" destId="{1469386C-2E40-4BF1-9990-A3AA5E88816D}" srcOrd="0" destOrd="0" presId="urn:microsoft.com/office/officeart/2005/8/layout/process4"/>
    <dgm:cxn modelId="{0402B25B-2C2C-467A-90FE-DF7BE127F4CD}" srcId="{C0B51A4A-FF93-4C3C-A5D9-820482A0D300}" destId="{9C843342-A00A-4469-ABC6-0096987045C6}" srcOrd="4" destOrd="0" parTransId="{0F296F59-70FC-4C84-874B-E495B4C3CB58}" sibTransId="{7F8B6AD7-C9D3-42A4-BD52-EC555C423127}"/>
    <dgm:cxn modelId="{25562B13-5C58-40B2-B63C-46782E451F5F}" type="presOf" srcId="{9C843342-A00A-4469-ABC6-0096987045C6}" destId="{5BD8C78E-550A-4F62-AE54-71DB5BE0AC22}" srcOrd="0" destOrd="0" presId="urn:microsoft.com/office/officeart/2005/8/layout/process4"/>
    <dgm:cxn modelId="{F598A190-9F55-47FD-BA3E-D16FF8F2D3F9}" srcId="{C0B51A4A-FF93-4C3C-A5D9-820482A0D300}" destId="{BE100FDD-B64D-472E-8B7D-3F54887F959D}" srcOrd="3" destOrd="0" parTransId="{9ACDE27C-5B48-428E-8491-AB3C5ABCF060}" sibTransId="{CF5D3C5C-2EFC-4A66-BCAF-1CE2F622A74B}"/>
    <dgm:cxn modelId="{DF0562A6-B203-4F89-AF7C-8B5219CA5886}" type="presOf" srcId="{BE100FDD-B64D-472E-8B7D-3F54887F959D}" destId="{584338F6-8EDC-48DE-B18F-64DA5E6EEBE0}" srcOrd="0" destOrd="0" presId="urn:microsoft.com/office/officeart/2005/8/layout/process4"/>
    <dgm:cxn modelId="{71E25D4B-30FB-4368-87BC-C186F17693C8}" type="presParOf" srcId="{A8EEBD62-856F-4170-BD77-39C4A2C72408}" destId="{48D07925-C304-4E98-B111-944D3D13D591}" srcOrd="0" destOrd="0" presId="urn:microsoft.com/office/officeart/2005/8/layout/process4"/>
    <dgm:cxn modelId="{2DF63A59-DB5A-4C6A-99DB-CDB24AF1BF2E}" type="presParOf" srcId="{48D07925-C304-4E98-B111-944D3D13D591}" destId="{5BD8C78E-550A-4F62-AE54-71DB5BE0AC22}" srcOrd="0" destOrd="0" presId="urn:microsoft.com/office/officeart/2005/8/layout/process4"/>
    <dgm:cxn modelId="{C14C413A-AB1B-45C6-AD63-50F83D161FA2}" type="presParOf" srcId="{A8EEBD62-856F-4170-BD77-39C4A2C72408}" destId="{F5630354-A55A-45E5-9416-211507688E32}" srcOrd="1" destOrd="0" presId="urn:microsoft.com/office/officeart/2005/8/layout/process4"/>
    <dgm:cxn modelId="{14D70827-0539-44FD-A19A-8F02AE14B551}" type="presParOf" srcId="{A8EEBD62-856F-4170-BD77-39C4A2C72408}" destId="{319153F1-F014-4BC4-9087-F605C942DE1D}" srcOrd="2" destOrd="0" presId="urn:microsoft.com/office/officeart/2005/8/layout/process4"/>
    <dgm:cxn modelId="{4C313DD7-4AF0-4B25-8F46-DE7F45F5B885}" type="presParOf" srcId="{319153F1-F014-4BC4-9087-F605C942DE1D}" destId="{584338F6-8EDC-48DE-B18F-64DA5E6EEBE0}" srcOrd="0" destOrd="0" presId="urn:microsoft.com/office/officeart/2005/8/layout/process4"/>
    <dgm:cxn modelId="{BF0440D7-2919-4230-9B2C-F34306CCF682}" type="presParOf" srcId="{A8EEBD62-856F-4170-BD77-39C4A2C72408}" destId="{D9B96D57-ECF9-460C-8A43-85777C0B89C4}" srcOrd="3" destOrd="0" presId="urn:microsoft.com/office/officeart/2005/8/layout/process4"/>
    <dgm:cxn modelId="{1C26C1D6-32AB-4916-8362-808088A06DA2}" type="presParOf" srcId="{A8EEBD62-856F-4170-BD77-39C4A2C72408}" destId="{89093C35-A211-422B-BFCD-AF37FD032D4A}" srcOrd="4" destOrd="0" presId="urn:microsoft.com/office/officeart/2005/8/layout/process4"/>
    <dgm:cxn modelId="{3EB071A3-021F-497F-AC51-B00369A1E5B0}" type="presParOf" srcId="{89093C35-A211-422B-BFCD-AF37FD032D4A}" destId="{37345604-81CB-427E-AC06-45835AEF8472}" srcOrd="0" destOrd="0" presId="urn:microsoft.com/office/officeart/2005/8/layout/process4"/>
    <dgm:cxn modelId="{47BF2202-8126-483C-94AD-858DC4352F59}" type="presParOf" srcId="{A8EEBD62-856F-4170-BD77-39C4A2C72408}" destId="{E44F6BF0-B93F-4D7C-A93C-58B14599789C}" srcOrd="5" destOrd="0" presId="urn:microsoft.com/office/officeart/2005/8/layout/process4"/>
    <dgm:cxn modelId="{9B4B258A-FD58-4D95-844C-14A2AB3BC35E}" type="presParOf" srcId="{A8EEBD62-856F-4170-BD77-39C4A2C72408}" destId="{166BDFE1-A6C2-4793-A094-AF678A227099}" srcOrd="6" destOrd="0" presId="urn:microsoft.com/office/officeart/2005/8/layout/process4"/>
    <dgm:cxn modelId="{64FFCDBC-26DA-46E5-A557-36BAD6028972}" type="presParOf" srcId="{166BDFE1-A6C2-4793-A094-AF678A227099}" destId="{1469386C-2E40-4BF1-9990-A3AA5E88816D}" srcOrd="0" destOrd="0" presId="urn:microsoft.com/office/officeart/2005/8/layout/process4"/>
    <dgm:cxn modelId="{1B81B216-03F5-4FB5-BFFD-2F37F520C62E}" type="presParOf" srcId="{A8EEBD62-856F-4170-BD77-39C4A2C72408}" destId="{5935E694-8299-463E-88DA-D7F1F9698CB0}" srcOrd="7" destOrd="0" presId="urn:microsoft.com/office/officeart/2005/8/layout/process4"/>
    <dgm:cxn modelId="{13BE6CAE-8420-49FB-B2C7-10BCAFA727AD}" type="presParOf" srcId="{A8EEBD62-856F-4170-BD77-39C4A2C72408}" destId="{BFC9F3C8-334B-40B0-A74E-B7053B0A87BA}" srcOrd="8" destOrd="0" presId="urn:microsoft.com/office/officeart/2005/8/layout/process4"/>
    <dgm:cxn modelId="{D86E0704-66DB-454A-B25A-A40436B02DD0}" type="presParOf" srcId="{BFC9F3C8-334B-40B0-A74E-B7053B0A87BA}" destId="{18DF6A22-5866-4747-8C84-18F61E96E84C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C0B51A4A-FF93-4C3C-A5D9-820482A0D300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l-NL"/>
        </a:p>
      </dgm:t>
    </dgm:pt>
    <dgm:pt modelId="{541C4C60-AAE5-4D9F-8D42-34D0175CD143}">
      <dgm:prSet phldrT="[Tekst]"/>
      <dgm:spPr/>
      <dgm:t>
        <a:bodyPr/>
        <a:lstStyle/>
        <a:p>
          <a:r>
            <a:rPr lang="nl-NL" dirty="0" smtClean="0">
              <a:solidFill>
                <a:srgbClr val="FFFFFF"/>
              </a:solidFill>
            </a:rPr>
            <a:t>(oer)producent</a:t>
          </a:r>
          <a:endParaRPr lang="nl-NL" dirty="0">
            <a:solidFill>
              <a:srgbClr val="FFFFFF"/>
            </a:solidFill>
          </a:endParaRPr>
        </a:p>
      </dgm:t>
    </dgm:pt>
    <dgm:pt modelId="{B65DFD2F-E20F-40B5-A447-2C22A9ACE37E}" type="parTrans" cxnId="{4DF00793-4487-410B-89BC-D38BA3176CFC}">
      <dgm:prSet/>
      <dgm:spPr/>
      <dgm:t>
        <a:bodyPr/>
        <a:lstStyle/>
        <a:p>
          <a:endParaRPr lang="nl-NL"/>
        </a:p>
      </dgm:t>
    </dgm:pt>
    <dgm:pt modelId="{62EFD5A6-5518-4AA7-9922-C731DCC8E389}" type="sibTrans" cxnId="{4DF00793-4487-410B-89BC-D38BA3176CFC}">
      <dgm:prSet/>
      <dgm:spPr/>
      <dgm:t>
        <a:bodyPr/>
        <a:lstStyle/>
        <a:p>
          <a:endParaRPr lang="nl-NL"/>
        </a:p>
      </dgm:t>
    </dgm:pt>
    <dgm:pt modelId="{F18557E8-A099-4FEB-8F9E-5153BAB285CB}">
      <dgm:prSet phldrT="[Tekst]"/>
      <dgm:spPr/>
      <dgm:t>
        <a:bodyPr/>
        <a:lstStyle/>
        <a:p>
          <a:r>
            <a:rPr lang="nl-NL" dirty="0" smtClean="0">
              <a:solidFill>
                <a:srgbClr val="FFFFFF"/>
              </a:solidFill>
            </a:rPr>
            <a:t>Fabriek</a:t>
          </a:r>
          <a:endParaRPr lang="nl-NL" dirty="0">
            <a:solidFill>
              <a:srgbClr val="FFFFFF"/>
            </a:solidFill>
          </a:endParaRPr>
        </a:p>
      </dgm:t>
    </dgm:pt>
    <dgm:pt modelId="{986FE804-2D67-48EF-9114-797506E3A933}" type="parTrans" cxnId="{902B72F6-86DD-4A89-8122-FA1F1A540423}">
      <dgm:prSet/>
      <dgm:spPr/>
      <dgm:t>
        <a:bodyPr/>
        <a:lstStyle/>
        <a:p>
          <a:endParaRPr lang="nl-NL"/>
        </a:p>
      </dgm:t>
    </dgm:pt>
    <dgm:pt modelId="{B9BC8889-CA21-419A-81D2-C1FDFAE4EA31}" type="sibTrans" cxnId="{902B72F6-86DD-4A89-8122-FA1F1A540423}">
      <dgm:prSet/>
      <dgm:spPr/>
      <dgm:t>
        <a:bodyPr/>
        <a:lstStyle/>
        <a:p>
          <a:endParaRPr lang="nl-NL"/>
        </a:p>
      </dgm:t>
    </dgm:pt>
    <dgm:pt modelId="{0F457E2C-5058-430D-91C9-25776818C1D1}">
      <dgm:prSet phldrT="[Tekst]"/>
      <dgm:spPr/>
      <dgm:t>
        <a:bodyPr/>
        <a:lstStyle/>
        <a:p>
          <a:r>
            <a:rPr lang="nl-NL" dirty="0" smtClean="0">
              <a:solidFill>
                <a:srgbClr val="FFFFFF"/>
              </a:solidFill>
            </a:rPr>
            <a:t>Groothandel</a:t>
          </a:r>
          <a:endParaRPr lang="nl-NL" dirty="0">
            <a:solidFill>
              <a:srgbClr val="FFFFFF"/>
            </a:solidFill>
          </a:endParaRPr>
        </a:p>
      </dgm:t>
    </dgm:pt>
    <dgm:pt modelId="{F1D49E90-D865-4A60-B9B3-EFA50380EA0D}" type="parTrans" cxnId="{B7AFFE66-D207-4D1F-A528-182AFE790961}">
      <dgm:prSet/>
      <dgm:spPr/>
      <dgm:t>
        <a:bodyPr/>
        <a:lstStyle/>
        <a:p>
          <a:endParaRPr lang="nl-NL"/>
        </a:p>
      </dgm:t>
    </dgm:pt>
    <dgm:pt modelId="{9EDEF231-E1FB-4705-925A-8025D0EF2C67}" type="sibTrans" cxnId="{B7AFFE66-D207-4D1F-A528-182AFE790961}">
      <dgm:prSet/>
      <dgm:spPr/>
      <dgm:t>
        <a:bodyPr/>
        <a:lstStyle/>
        <a:p>
          <a:endParaRPr lang="nl-NL"/>
        </a:p>
      </dgm:t>
    </dgm:pt>
    <dgm:pt modelId="{BE100FDD-B64D-472E-8B7D-3F54887F959D}">
      <dgm:prSet phldrT="[Tekst]"/>
      <dgm:spPr/>
      <dgm:t>
        <a:bodyPr/>
        <a:lstStyle/>
        <a:p>
          <a:r>
            <a:rPr lang="nl-NL" dirty="0" smtClean="0">
              <a:solidFill>
                <a:srgbClr val="FFFFFF"/>
              </a:solidFill>
            </a:rPr>
            <a:t>Kleinhandel</a:t>
          </a:r>
          <a:endParaRPr lang="nl-NL" dirty="0">
            <a:solidFill>
              <a:srgbClr val="FFFFFF"/>
            </a:solidFill>
          </a:endParaRPr>
        </a:p>
      </dgm:t>
    </dgm:pt>
    <dgm:pt modelId="{9ACDE27C-5B48-428E-8491-AB3C5ABCF060}" type="parTrans" cxnId="{F598A190-9F55-47FD-BA3E-D16FF8F2D3F9}">
      <dgm:prSet/>
      <dgm:spPr/>
      <dgm:t>
        <a:bodyPr/>
        <a:lstStyle/>
        <a:p>
          <a:endParaRPr lang="nl-NL"/>
        </a:p>
      </dgm:t>
    </dgm:pt>
    <dgm:pt modelId="{CF5D3C5C-2EFC-4A66-BCAF-1CE2F622A74B}" type="sibTrans" cxnId="{F598A190-9F55-47FD-BA3E-D16FF8F2D3F9}">
      <dgm:prSet/>
      <dgm:spPr/>
      <dgm:t>
        <a:bodyPr/>
        <a:lstStyle/>
        <a:p>
          <a:endParaRPr lang="nl-NL"/>
        </a:p>
      </dgm:t>
    </dgm:pt>
    <dgm:pt modelId="{9C843342-A00A-4469-ABC6-0096987045C6}">
      <dgm:prSet phldrT="[Tekst]"/>
      <dgm:spPr>
        <a:solidFill>
          <a:srgbClr val="FFFF00"/>
        </a:solidFill>
      </dgm:spPr>
      <dgm:t>
        <a:bodyPr/>
        <a:lstStyle/>
        <a:p>
          <a:r>
            <a:rPr lang="nl-NL" dirty="0" smtClean="0">
              <a:solidFill>
                <a:schemeClr val="bg2"/>
              </a:solidFill>
            </a:rPr>
            <a:t>Consument</a:t>
          </a:r>
          <a:endParaRPr lang="nl-NL" dirty="0">
            <a:solidFill>
              <a:schemeClr val="bg2"/>
            </a:solidFill>
          </a:endParaRPr>
        </a:p>
      </dgm:t>
    </dgm:pt>
    <dgm:pt modelId="{0F296F59-70FC-4C84-874B-E495B4C3CB58}" type="parTrans" cxnId="{0402B25B-2C2C-467A-90FE-DF7BE127F4CD}">
      <dgm:prSet/>
      <dgm:spPr/>
      <dgm:t>
        <a:bodyPr/>
        <a:lstStyle/>
        <a:p>
          <a:endParaRPr lang="nl-NL"/>
        </a:p>
      </dgm:t>
    </dgm:pt>
    <dgm:pt modelId="{7F8B6AD7-C9D3-42A4-BD52-EC555C423127}" type="sibTrans" cxnId="{0402B25B-2C2C-467A-90FE-DF7BE127F4CD}">
      <dgm:prSet/>
      <dgm:spPr/>
      <dgm:t>
        <a:bodyPr/>
        <a:lstStyle/>
        <a:p>
          <a:endParaRPr lang="nl-NL"/>
        </a:p>
      </dgm:t>
    </dgm:pt>
    <dgm:pt modelId="{A8EEBD62-856F-4170-BD77-39C4A2C72408}" type="pres">
      <dgm:prSet presAssocID="{C0B51A4A-FF93-4C3C-A5D9-820482A0D30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nl-NL"/>
        </a:p>
      </dgm:t>
    </dgm:pt>
    <dgm:pt modelId="{48D07925-C304-4E98-B111-944D3D13D591}" type="pres">
      <dgm:prSet presAssocID="{9C843342-A00A-4469-ABC6-0096987045C6}" presName="boxAndChildren" presStyleCnt="0"/>
      <dgm:spPr/>
    </dgm:pt>
    <dgm:pt modelId="{5BD8C78E-550A-4F62-AE54-71DB5BE0AC22}" type="pres">
      <dgm:prSet presAssocID="{9C843342-A00A-4469-ABC6-0096987045C6}" presName="parentTextBox" presStyleLbl="node1" presStyleIdx="0" presStyleCnt="5"/>
      <dgm:spPr/>
      <dgm:t>
        <a:bodyPr/>
        <a:lstStyle/>
        <a:p>
          <a:endParaRPr lang="nl-NL"/>
        </a:p>
      </dgm:t>
    </dgm:pt>
    <dgm:pt modelId="{F5630354-A55A-45E5-9416-211507688E32}" type="pres">
      <dgm:prSet presAssocID="{CF5D3C5C-2EFC-4A66-BCAF-1CE2F622A74B}" presName="sp" presStyleCnt="0"/>
      <dgm:spPr/>
    </dgm:pt>
    <dgm:pt modelId="{319153F1-F014-4BC4-9087-F605C942DE1D}" type="pres">
      <dgm:prSet presAssocID="{BE100FDD-B64D-472E-8B7D-3F54887F959D}" presName="arrowAndChildren" presStyleCnt="0"/>
      <dgm:spPr/>
    </dgm:pt>
    <dgm:pt modelId="{584338F6-8EDC-48DE-B18F-64DA5E6EEBE0}" type="pres">
      <dgm:prSet presAssocID="{BE100FDD-B64D-472E-8B7D-3F54887F959D}" presName="parentTextArrow" presStyleLbl="node1" presStyleIdx="1" presStyleCnt="5"/>
      <dgm:spPr/>
      <dgm:t>
        <a:bodyPr/>
        <a:lstStyle/>
        <a:p>
          <a:endParaRPr lang="nl-NL"/>
        </a:p>
      </dgm:t>
    </dgm:pt>
    <dgm:pt modelId="{D9B96D57-ECF9-460C-8A43-85777C0B89C4}" type="pres">
      <dgm:prSet presAssocID="{9EDEF231-E1FB-4705-925A-8025D0EF2C67}" presName="sp" presStyleCnt="0"/>
      <dgm:spPr/>
    </dgm:pt>
    <dgm:pt modelId="{89093C35-A211-422B-BFCD-AF37FD032D4A}" type="pres">
      <dgm:prSet presAssocID="{0F457E2C-5058-430D-91C9-25776818C1D1}" presName="arrowAndChildren" presStyleCnt="0"/>
      <dgm:spPr/>
    </dgm:pt>
    <dgm:pt modelId="{37345604-81CB-427E-AC06-45835AEF8472}" type="pres">
      <dgm:prSet presAssocID="{0F457E2C-5058-430D-91C9-25776818C1D1}" presName="parentTextArrow" presStyleLbl="node1" presStyleIdx="2" presStyleCnt="5"/>
      <dgm:spPr/>
      <dgm:t>
        <a:bodyPr/>
        <a:lstStyle/>
        <a:p>
          <a:endParaRPr lang="nl-NL"/>
        </a:p>
      </dgm:t>
    </dgm:pt>
    <dgm:pt modelId="{E44F6BF0-B93F-4D7C-A93C-58B14599789C}" type="pres">
      <dgm:prSet presAssocID="{B9BC8889-CA21-419A-81D2-C1FDFAE4EA31}" presName="sp" presStyleCnt="0"/>
      <dgm:spPr/>
    </dgm:pt>
    <dgm:pt modelId="{166BDFE1-A6C2-4793-A094-AF678A227099}" type="pres">
      <dgm:prSet presAssocID="{F18557E8-A099-4FEB-8F9E-5153BAB285CB}" presName="arrowAndChildren" presStyleCnt="0"/>
      <dgm:spPr/>
    </dgm:pt>
    <dgm:pt modelId="{1469386C-2E40-4BF1-9990-A3AA5E88816D}" type="pres">
      <dgm:prSet presAssocID="{F18557E8-A099-4FEB-8F9E-5153BAB285CB}" presName="parentTextArrow" presStyleLbl="node1" presStyleIdx="3" presStyleCnt="5"/>
      <dgm:spPr/>
      <dgm:t>
        <a:bodyPr/>
        <a:lstStyle/>
        <a:p>
          <a:endParaRPr lang="nl-NL"/>
        </a:p>
      </dgm:t>
    </dgm:pt>
    <dgm:pt modelId="{5935E694-8299-463E-88DA-D7F1F9698CB0}" type="pres">
      <dgm:prSet presAssocID="{62EFD5A6-5518-4AA7-9922-C731DCC8E389}" presName="sp" presStyleCnt="0"/>
      <dgm:spPr/>
    </dgm:pt>
    <dgm:pt modelId="{BFC9F3C8-334B-40B0-A74E-B7053B0A87BA}" type="pres">
      <dgm:prSet presAssocID="{541C4C60-AAE5-4D9F-8D42-34D0175CD143}" presName="arrowAndChildren" presStyleCnt="0"/>
      <dgm:spPr/>
    </dgm:pt>
    <dgm:pt modelId="{18DF6A22-5866-4747-8C84-18F61E96E84C}" type="pres">
      <dgm:prSet presAssocID="{541C4C60-AAE5-4D9F-8D42-34D0175CD143}" presName="parentTextArrow" presStyleLbl="node1" presStyleIdx="4" presStyleCnt="5"/>
      <dgm:spPr/>
      <dgm:t>
        <a:bodyPr/>
        <a:lstStyle/>
        <a:p>
          <a:endParaRPr lang="nl-NL"/>
        </a:p>
      </dgm:t>
    </dgm:pt>
  </dgm:ptLst>
  <dgm:cxnLst>
    <dgm:cxn modelId="{4DF00793-4487-410B-89BC-D38BA3176CFC}" srcId="{C0B51A4A-FF93-4C3C-A5D9-820482A0D300}" destId="{541C4C60-AAE5-4D9F-8D42-34D0175CD143}" srcOrd="0" destOrd="0" parTransId="{B65DFD2F-E20F-40B5-A447-2C22A9ACE37E}" sibTransId="{62EFD5A6-5518-4AA7-9922-C731DCC8E389}"/>
    <dgm:cxn modelId="{1E540F1A-65DC-49BC-BDC5-883BE0202B8F}" type="presOf" srcId="{C0B51A4A-FF93-4C3C-A5D9-820482A0D300}" destId="{A8EEBD62-856F-4170-BD77-39C4A2C72408}" srcOrd="0" destOrd="0" presId="urn:microsoft.com/office/officeart/2005/8/layout/process4"/>
    <dgm:cxn modelId="{25EF9E5C-127D-42F8-8D68-FB4C071AFBEB}" type="presOf" srcId="{541C4C60-AAE5-4D9F-8D42-34D0175CD143}" destId="{18DF6A22-5866-4747-8C84-18F61E96E84C}" srcOrd="0" destOrd="0" presId="urn:microsoft.com/office/officeart/2005/8/layout/process4"/>
    <dgm:cxn modelId="{0402B25B-2C2C-467A-90FE-DF7BE127F4CD}" srcId="{C0B51A4A-FF93-4C3C-A5D9-820482A0D300}" destId="{9C843342-A00A-4469-ABC6-0096987045C6}" srcOrd="4" destOrd="0" parTransId="{0F296F59-70FC-4C84-874B-E495B4C3CB58}" sibTransId="{7F8B6AD7-C9D3-42A4-BD52-EC555C423127}"/>
    <dgm:cxn modelId="{F598A190-9F55-47FD-BA3E-D16FF8F2D3F9}" srcId="{C0B51A4A-FF93-4C3C-A5D9-820482A0D300}" destId="{BE100FDD-B64D-472E-8B7D-3F54887F959D}" srcOrd="3" destOrd="0" parTransId="{9ACDE27C-5B48-428E-8491-AB3C5ABCF060}" sibTransId="{CF5D3C5C-2EFC-4A66-BCAF-1CE2F622A74B}"/>
    <dgm:cxn modelId="{873B3FDC-1EB8-4E91-B793-F16D42C60BE8}" type="presOf" srcId="{F18557E8-A099-4FEB-8F9E-5153BAB285CB}" destId="{1469386C-2E40-4BF1-9990-A3AA5E88816D}" srcOrd="0" destOrd="0" presId="urn:microsoft.com/office/officeart/2005/8/layout/process4"/>
    <dgm:cxn modelId="{902B72F6-86DD-4A89-8122-FA1F1A540423}" srcId="{C0B51A4A-FF93-4C3C-A5D9-820482A0D300}" destId="{F18557E8-A099-4FEB-8F9E-5153BAB285CB}" srcOrd="1" destOrd="0" parTransId="{986FE804-2D67-48EF-9114-797506E3A933}" sibTransId="{B9BC8889-CA21-419A-81D2-C1FDFAE4EA31}"/>
    <dgm:cxn modelId="{2B6858B2-9635-464A-870B-2FADE5F7F874}" type="presOf" srcId="{BE100FDD-B64D-472E-8B7D-3F54887F959D}" destId="{584338F6-8EDC-48DE-B18F-64DA5E6EEBE0}" srcOrd="0" destOrd="0" presId="urn:microsoft.com/office/officeart/2005/8/layout/process4"/>
    <dgm:cxn modelId="{B7AFFE66-D207-4D1F-A528-182AFE790961}" srcId="{C0B51A4A-FF93-4C3C-A5D9-820482A0D300}" destId="{0F457E2C-5058-430D-91C9-25776818C1D1}" srcOrd="2" destOrd="0" parTransId="{F1D49E90-D865-4A60-B9B3-EFA50380EA0D}" sibTransId="{9EDEF231-E1FB-4705-925A-8025D0EF2C67}"/>
    <dgm:cxn modelId="{F66C03CC-EFE1-4370-9B2F-B07982530706}" type="presOf" srcId="{0F457E2C-5058-430D-91C9-25776818C1D1}" destId="{37345604-81CB-427E-AC06-45835AEF8472}" srcOrd="0" destOrd="0" presId="urn:microsoft.com/office/officeart/2005/8/layout/process4"/>
    <dgm:cxn modelId="{A99918E1-F468-48BC-9FD6-6A4455A4E6B1}" type="presOf" srcId="{9C843342-A00A-4469-ABC6-0096987045C6}" destId="{5BD8C78E-550A-4F62-AE54-71DB5BE0AC22}" srcOrd="0" destOrd="0" presId="urn:microsoft.com/office/officeart/2005/8/layout/process4"/>
    <dgm:cxn modelId="{B33FD102-1A39-43E8-B716-BB515EBBCCBE}" type="presParOf" srcId="{A8EEBD62-856F-4170-BD77-39C4A2C72408}" destId="{48D07925-C304-4E98-B111-944D3D13D591}" srcOrd="0" destOrd="0" presId="urn:microsoft.com/office/officeart/2005/8/layout/process4"/>
    <dgm:cxn modelId="{BC1F4C9B-9973-4FF8-AC12-81B0C56F88F0}" type="presParOf" srcId="{48D07925-C304-4E98-B111-944D3D13D591}" destId="{5BD8C78E-550A-4F62-AE54-71DB5BE0AC22}" srcOrd="0" destOrd="0" presId="urn:microsoft.com/office/officeart/2005/8/layout/process4"/>
    <dgm:cxn modelId="{FC4C9E1D-CA17-482C-AC02-338E88740356}" type="presParOf" srcId="{A8EEBD62-856F-4170-BD77-39C4A2C72408}" destId="{F5630354-A55A-45E5-9416-211507688E32}" srcOrd="1" destOrd="0" presId="urn:microsoft.com/office/officeart/2005/8/layout/process4"/>
    <dgm:cxn modelId="{12D06C0A-CF40-46DE-A9D3-FC29516020FA}" type="presParOf" srcId="{A8EEBD62-856F-4170-BD77-39C4A2C72408}" destId="{319153F1-F014-4BC4-9087-F605C942DE1D}" srcOrd="2" destOrd="0" presId="urn:microsoft.com/office/officeart/2005/8/layout/process4"/>
    <dgm:cxn modelId="{DBF85E35-682A-473A-BFC4-EA4886DACFCA}" type="presParOf" srcId="{319153F1-F014-4BC4-9087-F605C942DE1D}" destId="{584338F6-8EDC-48DE-B18F-64DA5E6EEBE0}" srcOrd="0" destOrd="0" presId="urn:microsoft.com/office/officeart/2005/8/layout/process4"/>
    <dgm:cxn modelId="{FAD052AA-6D44-453B-9716-D80F216B30FE}" type="presParOf" srcId="{A8EEBD62-856F-4170-BD77-39C4A2C72408}" destId="{D9B96D57-ECF9-460C-8A43-85777C0B89C4}" srcOrd="3" destOrd="0" presId="urn:microsoft.com/office/officeart/2005/8/layout/process4"/>
    <dgm:cxn modelId="{ADE3CDFA-7BE9-4B43-B288-836705D52782}" type="presParOf" srcId="{A8EEBD62-856F-4170-BD77-39C4A2C72408}" destId="{89093C35-A211-422B-BFCD-AF37FD032D4A}" srcOrd="4" destOrd="0" presId="urn:microsoft.com/office/officeart/2005/8/layout/process4"/>
    <dgm:cxn modelId="{46682813-07D2-4379-8A8D-3B7186F162A9}" type="presParOf" srcId="{89093C35-A211-422B-BFCD-AF37FD032D4A}" destId="{37345604-81CB-427E-AC06-45835AEF8472}" srcOrd="0" destOrd="0" presId="urn:microsoft.com/office/officeart/2005/8/layout/process4"/>
    <dgm:cxn modelId="{104FEE14-6419-460D-B6EC-9F5694ABE867}" type="presParOf" srcId="{A8EEBD62-856F-4170-BD77-39C4A2C72408}" destId="{E44F6BF0-B93F-4D7C-A93C-58B14599789C}" srcOrd="5" destOrd="0" presId="urn:microsoft.com/office/officeart/2005/8/layout/process4"/>
    <dgm:cxn modelId="{B35EFABC-C160-4D18-97E8-A15D76CCDC3A}" type="presParOf" srcId="{A8EEBD62-856F-4170-BD77-39C4A2C72408}" destId="{166BDFE1-A6C2-4793-A094-AF678A227099}" srcOrd="6" destOrd="0" presId="urn:microsoft.com/office/officeart/2005/8/layout/process4"/>
    <dgm:cxn modelId="{09AE52DF-E904-4D7A-B885-AE3C77C84FF9}" type="presParOf" srcId="{166BDFE1-A6C2-4793-A094-AF678A227099}" destId="{1469386C-2E40-4BF1-9990-A3AA5E88816D}" srcOrd="0" destOrd="0" presId="urn:microsoft.com/office/officeart/2005/8/layout/process4"/>
    <dgm:cxn modelId="{D5B82E42-F424-4242-803F-6AC861A023D1}" type="presParOf" srcId="{A8EEBD62-856F-4170-BD77-39C4A2C72408}" destId="{5935E694-8299-463E-88DA-D7F1F9698CB0}" srcOrd="7" destOrd="0" presId="urn:microsoft.com/office/officeart/2005/8/layout/process4"/>
    <dgm:cxn modelId="{ACA04799-0501-4753-AAD4-D933757EFE6D}" type="presParOf" srcId="{A8EEBD62-856F-4170-BD77-39C4A2C72408}" destId="{BFC9F3C8-334B-40B0-A74E-B7053B0A87BA}" srcOrd="8" destOrd="0" presId="urn:microsoft.com/office/officeart/2005/8/layout/process4"/>
    <dgm:cxn modelId="{06EECD6F-A023-43B1-B912-06EE382674AC}" type="presParOf" srcId="{BFC9F3C8-334B-40B0-A74E-B7053B0A87BA}" destId="{18DF6A22-5866-4747-8C84-18F61E96E84C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C0B51A4A-FF93-4C3C-A5D9-820482A0D300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l-NL"/>
        </a:p>
      </dgm:t>
    </dgm:pt>
    <dgm:pt modelId="{541C4C60-AAE5-4D9F-8D42-34D0175CD143}">
      <dgm:prSet phldrT="[Tekst]"/>
      <dgm:spPr/>
      <dgm:t>
        <a:bodyPr/>
        <a:lstStyle/>
        <a:p>
          <a:r>
            <a:rPr lang="nl-NL" dirty="0" smtClean="0">
              <a:solidFill>
                <a:srgbClr val="FFFFFF"/>
              </a:solidFill>
            </a:rPr>
            <a:t>(oer)producent</a:t>
          </a:r>
          <a:endParaRPr lang="nl-NL" dirty="0">
            <a:solidFill>
              <a:srgbClr val="FFFFFF"/>
            </a:solidFill>
          </a:endParaRPr>
        </a:p>
      </dgm:t>
    </dgm:pt>
    <dgm:pt modelId="{B65DFD2F-E20F-40B5-A447-2C22A9ACE37E}" type="parTrans" cxnId="{4DF00793-4487-410B-89BC-D38BA3176CFC}">
      <dgm:prSet/>
      <dgm:spPr/>
      <dgm:t>
        <a:bodyPr/>
        <a:lstStyle/>
        <a:p>
          <a:endParaRPr lang="nl-NL"/>
        </a:p>
      </dgm:t>
    </dgm:pt>
    <dgm:pt modelId="{62EFD5A6-5518-4AA7-9922-C731DCC8E389}" type="sibTrans" cxnId="{4DF00793-4487-410B-89BC-D38BA3176CFC}">
      <dgm:prSet/>
      <dgm:spPr/>
      <dgm:t>
        <a:bodyPr/>
        <a:lstStyle/>
        <a:p>
          <a:endParaRPr lang="nl-NL"/>
        </a:p>
      </dgm:t>
    </dgm:pt>
    <dgm:pt modelId="{F18557E8-A099-4FEB-8F9E-5153BAB285CB}">
      <dgm:prSet phldrT="[Tekst]"/>
      <dgm:spPr/>
      <dgm:t>
        <a:bodyPr/>
        <a:lstStyle/>
        <a:p>
          <a:r>
            <a:rPr lang="nl-NL" dirty="0" smtClean="0">
              <a:solidFill>
                <a:srgbClr val="FFFFFF"/>
              </a:solidFill>
            </a:rPr>
            <a:t>Fabriek</a:t>
          </a:r>
          <a:endParaRPr lang="nl-NL" dirty="0">
            <a:solidFill>
              <a:srgbClr val="FFFFFF"/>
            </a:solidFill>
          </a:endParaRPr>
        </a:p>
      </dgm:t>
    </dgm:pt>
    <dgm:pt modelId="{986FE804-2D67-48EF-9114-797506E3A933}" type="parTrans" cxnId="{902B72F6-86DD-4A89-8122-FA1F1A540423}">
      <dgm:prSet/>
      <dgm:spPr/>
      <dgm:t>
        <a:bodyPr/>
        <a:lstStyle/>
        <a:p>
          <a:endParaRPr lang="nl-NL"/>
        </a:p>
      </dgm:t>
    </dgm:pt>
    <dgm:pt modelId="{B9BC8889-CA21-419A-81D2-C1FDFAE4EA31}" type="sibTrans" cxnId="{902B72F6-86DD-4A89-8122-FA1F1A540423}">
      <dgm:prSet/>
      <dgm:spPr/>
      <dgm:t>
        <a:bodyPr/>
        <a:lstStyle/>
        <a:p>
          <a:endParaRPr lang="nl-NL"/>
        </a:p>
      </dgm:t>
    </dgm:pt>
    <dgm:pt modelId="{BE100FDD-B64D-472E-8B7D-3F54887F959D}">
      <dgm:prSet phldrT="[Tekst]"/>
      <dgm:spPr/>
      <dgm:t>
        <a:bodyPr/>
        <a:lstStyle/>
        <a:p>
          <a:r>
            <a:rPr lang="nl-NL" dirty="0" smtClean="0">
              <a:solidFill>
                <a:srgbClr val="FFFFFF"/>
              </a:solidFill>
            </a:rPr>
            <a:t>Kleinhandel</a:t>
          </a:r>
          <a:endParaRPr lang="nl-NL" dirty="0">
            <a:solidFill>
              <a:srgbClr val="FFFFFF"/>
            </a:solidFill>
          </a:endParaRPr>
        </a:p>
      </dgm:t>
    </dgm:pt>
    <dgm:pt modelId="{9ACDE27C-5B48-428E-8491-AB3C5ABCF060}" type="parTrans" cxnId="{F598A190-9F55-47FD-BA3E-D16FF8F2D3F9}">
      <dgm:prSet/>
      <dgm:spPr/>
      <dgm:t>
        <a:bodyPr/>
        <a:lstStyle/>
        <a:p>
          <a:endParaRPr lang="nl-NL"/>
        </a:p>
      </dgm:t>
    </dgm:pt>
    <dgm:pt modelId="{CF5D3C5C-2EFC-4A66-BCAF-1CE2F622A74B}" type="sibTrans" cxnId="{F598A190-9F55-47FD-BA3E-D16FF8F2D3F9}">
      <dgm:prSet/>
      <dgm:spPr/>
      <dgm:t>
        <a:bodyPr/>
        <a:lstStyle/>
        <a:p>
          <a:endParaRPr lang="nl-NL"/>
        </a:p>
      </dgm:t>
    </dgm:pt>
    <dgm:pt modelId="{9C843342-A00A-4469-ABC6-0096987045C6}">
      <dgm:prSet phldrT="[Tekst]"/>
      <dgm:spPr>
        <a:solidFill>
          <a:srgbClr val="FFFF00"/>
        </a:solidFill>
      </dgm:spPr>
      <dgm:t>
        <a:bodyPr/>
        <a:lstStyle/>
        <a:p>
          <a:r>
            <a:rPr lang="nl-NL" dirty="0" smtClean="0">
              <a:solidFill>
                <a:schemeClr val="bg2"/>
              </a:solidFill>
            </a:rPr>
            <a:t>Consument</a:t>
          </a:r>
          <a:endParaRPr lang="nl-NL" dirty="0">
            <a:solidFill>
              <a:schemeClr val="bg2"/>
            </a:solidFill>
          </a:endParaRPr>
        </a:p>
      </dgm:t>
    </dgm:pt>
    <dgm:pt modelId="{0F296F59-70FC-4C84-874B-E495B4C3CB58}" type="parTrans" cxnId="{0402B25B-2C2C-467A-90FE-DF7BE127F4CD}">
      <dgm:prSet/>
      <dgm:spPr/>
      <dgm:t>
        <a:bodyPr/>
        <a:lstStyle/>
        <a:p>
          <a:endParaRPr lang="nl-NL"/>
        </a:p>
      </dgm:t>
    </dgm:pt>
    <dgm:pt modelId="{7F8B6AD7-C9D3-42A4-BD52-EC555C423127}" type="sibTrans" cxnId="{0402B25B-2C2C-467A-90FE-DF7BE127F4CD}">
      <dgm:prSet/>
      <dgm:spPr/>
      <dgm:t>
        <a:bodyPr/>
        <a:lstStyle/>
        <a:p>
          <a:endParaRPr lang="nl-NL"/>
        </a:p>
      </dgm:t>
    </dgm:pt>
    <dgm:pt modelId="{A8EEBD62-856F-4170-BD77-39C4A2C72408}" type="pres">
      <dgm:prSet presAssocID="{C0B51A4A-FF93-4C3C-A5D9-820482A0D30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nl-NL"/>
        </a:p>
      </dgm:t>
    </dgm:pt>
    <dgm:pt modelId="{48D07925-C304-4E98-B111-944D3D13D591}" type="pres">
      <dgm:prSet presAssocID="{9C843342-A00A-4469-ABC6-0096987045C6}" presName="boxAndChildren" presStyleCnt="0"/>
      <dgm:spPr/>
    </dgm:pt>
    <dgm:pt modelId="{5BD8C78E-550A-4F62-AE54-71DB5BE0AC22}" type="pres">
      <dgm:prSet presAssocID="{9C843342-A00A-4469-ABC6-0096987045C6}" presName="parentTextBox" presStyleLbl="node1" presStyleIdx="0" presStyleCnt="4"/>
      <dgm:spPr/>
      <dgm:t>
        <a:bodyPr/>
        <a:lstStyle/>
        <a:p>
          <a:endParaRPr lang="nl-NL"/>
        </a:p>
      </dgm:t>
    </dgm:pt>
    <dgm:pt modelId="{F5630354-A55A-45E5-9416-211507688E32}" type="pres">
      <dgm:prSet presAssocID="{CF5D3C5C-2EFC-4A66-BCAF-1CE2F622A74B}" presName="sp" presStyleCnt="0"/>
      <dgm:spPr/>
    </dgm:pt>
    <dgm:pt modelId="{319153F1-F014-4BC4-9087-F605C942DE1D}" type="pres">
      <dgm:prSet presAssocID="{BE100FDD-B64D-472E-8B7D-3F54887F959D}" presName="arrowAndChildren" presStyleCnt="0"/>
      <dgm:spPr/>
    </dgm:pt>
    <dgm:pt modelId="{584338F6-8EDC-48DE-B18F-64DA5E6EEBE0}" type="pres">
      <dgm:prSet presAssocID="{BE100FDD-B64D-472E-8B7D-3F54887F959D}" presName="parentTextArrow" presStyleLbl="node1" presStyleIdx="1" presStyleCnt="4"/>
      <dgm:spPr/>
      <dgm:t>
        <a:bodyPr/>
        <a:lstStyle/>
        <a:p>
          <a:endParaRPr lang="nl-NL"/>
        </a:p>
      </dgm:t>
    </dgm:pt>
    <dgm:pt modelId="{E44F6BF0-B93F-4D7C-A93C-58B14599789C}" type="pres">
      <dgm:prSet presAssocID="{B9BC8889-CA21-419A-81D2-C1FDFAE4EA31}" presName="sp" presStyleCnt="0"/>
      <dgm:spPr/>
    </dgm:pt>
    <dgm:pt modelId="{166BDFE1-A6C2-4793-A094-AF678A227099}" type="pres">
      <dgm:prSet presAssocID="{F18557E8-A099-4FEB-8F9E-5153BAB285CB}" presName="arrowAndChildren" presStyleCnt="0"/>
      <dgm:spPr/>
    </dgm:pt>
    <dgm:pt modelId="{1469386C-2E40-4BF1-9990-A3AA5E88816D}" type="pres">
      <dgm:prSet presAssocID="{F18557E8-A099-4FEB-8F9E-5153BAB285CB}" presName="parentTextArrow" presStyleLbl="node1" presStyleIdx="2" presStyleCnt="4"/>
      <dgm:spPr/>
      <dgm:t>
        <a:bodyPr/>
        <a:lstStyle/>
        <a:p>
          <a:endParaRPr lang="nl-NL"/>
        </a:p>
      </dgm:t>
    </dgm:pt>
    <dgm:pt modelId="{5935E694-8299-463E-88DA-D7F1F9698CB0}" type="pres">
      <dgm:prSet presAssocID="{62EFD5A6-5518-4AA7-9922-C731DCC8E389}" presName="sp" presStyleCnt="0"/>
      <dgm:spPr/>
    </dgm:pt>
    <dgm:pt modelId="{BFC9F3C8-334B-40B0-A74E-B7053B0A87BA}" type="pres">
      <dgm:prSet presAssocID="{541C4C60-AAE5-4D9F-8D42-34D0175CD143}" presName="arrowAndChildren" presStyleCnt="0"/>
      <dgm:spPr/>
    </dgm:pt>
    <dgm:pt modelId="{18DF6A22-5866-4747-8C84-18F61E96E84C}" type="pres">
      <dgm:prSet presAssocID="{541C4C60-AAE5-4D9F-8D42-34D0175CD143}" presName="parentTextArrow" presStyleLbl="node1" presStyleIdx="3" presStyleCnt="4"/>
      <dgm:spPr/>
      <dgm:t>
        <a:bodyPr/>
        <a:lstStyle/>
        <a:p>
          <a:endParaRPr lang="nl-NL"/>
        </a:p>
      </dgm:t>
    </dgm:pt>
  </dgm:ptLst>
  <dgm:cxnLst>
    <dgm:cxn modelId="{4DF00793-4487-410B-89BC-D38BA3176CFC}" srcId="{C0B51A4A-FF93-4C3C-A5D9-820482A0D300}" destId="{541C4C60-AAE5-4D9F-8D42-34D0175CD143}" srcOrd="0" destOrd="0" parTransId="{B65DFD2F-E20F-40B5-A447-2C22A9ACE37E}" sibTransId="{62EFD5A6-5518-4AA7-9922-C731DCC8E389}"/>
    <dgm:cxn modelId="{7FB4C9E7-8D07-4DDB-8AC5-B39FB12D7DEE}" type="presOf" srcId="{541C4C60-AAE5-4D9F-8D42-34D0175CD143}" destId="{18DF6A22-5866-4747-8C84-18F61E96E84C}" srcOrd="0" destOrd="0" presId="urn:microsoft.com/office/officeart/2005/8/layout/process4"/>
    <dgm:cxn modelId="{2C0BD2B2-2FE9-46FF-8123-CEFE049BEF82}" type="presOf" srcId="{BE100FDD-B64D-472E-8B7D-3F54887F959D}" destId="{584338F6-8EDC-48DE-B18F-64DA5E6EEBE0}" srcOrd="0" destOrd="0" presId="urn:microsoft.com/office/officeart/2005/8/layout/process4"/>
    <dgm:cxn modelId="{0402B25B-2C2C-467A-90FE-DF7BE127F4CD}" srcId="{C0B51A4A-FF93-4C3C-A5D9-820482A0D300}" destId="{9C843342-A00A-4469-ABC6-0096987045C6}" srcOrd="3" destOrd="0" parTransId="{0F296F59-70FC-4C84-874B-E495B4C3CB58}" sibTransId="{7F8B6AD7-C9D3-42A4-BD52-EC555C423127}"/>
    <dgm:cxn modelId="{F598A190-9F55-47FD-BA3E-D16FF8F2D3F9}" srcId="{C0B51A4A-FF93-4C3C-A5D9-820482A0D300}" destId="{BE100FDD-B64D-472E-8B7D-3F54887F959D}" srcOrd="2" destOrd="0" parTransId="{9ACDE27C-5B48-428E-8491-AB3C5ABCF060}" sibTransId="{CF5D3C5C-2EFC-4A66-BCAF-1CE2F622A74B}"/>
    <dgm:cxn modelId="{23332EEA-3178-4037-A0E3-962C99E315AF}" type="presOf" srcId="{9C843342-A00A-4469-ABC6-0096987045C6}" destId="{5BD8C78E-550A-4F62-AE54-71DB5BE0AC22}" srcOrd="0" destOrd="0" presId="urn:microsoft.com/office/officeart/2005/8/layout/process4"/>
    <dgm:cxn modelId="{902B72F6-86DD-4A89-8122-FA1F1A540423}" srcId="{C0B51A4A-FF93-4C3C-A5D9-820482A0D300}" destId="{F18557E8-A099-4FEB-8F9E-5153BAB285CB}" srcOrd="1" destOrd="0" parTransId="{986FE804-2D67-48EF-9114-797506E3A933}" sibTransId="{B9BC8889-CA21-419A-81D2-C1FDFAE4EA31}"/>
    <dgm:cxn modelId="{45F2C407-FA73-4DE5-84E2-1838EDFBF8E5}" type="presOf" srcId="{C0B51A4A-FF93-4C3C-A5D9-820482A0D300}" destId="{A8EEBD62-856F-4170-BD77-39C4A2C72408}" srcOrd="0" destOrd="0" presId="urn:microsoft.com/office/officeart/2005/8/layout/process4"/>
    <dgm:cxn modelId="{E40E95AA-AEBB-49D2-8E37-EA07C7DC0C9A}" type="presOf" srcId="{F18557E8-A099-4FEB-8F9E-5153BAB285CB}" destId="{1469386C-2E40-4BF1-9990-A3AA5E88816D}" srcOrd="0" destOrd="0" presId="urn:microsoft.com/office/officeart/2005/8/layout/process4"/>
    <dgm:cxn modelId="{3C0224C0-12A5-49EB-A389-983A16069AE0}" type="presParOf" srcId="{A8EEBD62-856F-4170-BD77-39C4A2C72408}" destId="{48D07925-C304-4E98-B111-944D3D13D591}" srcOrd="0" destOrd="0" presId="urn:microsoft.com/office/officeart/2005/8/layout/process4"/>
    <dgm:cxn modelId="{863E402F-3827-4507-929F-5FE61CB18691}" type="presParOf" srcId="{48D07925-C304-4E98-B111-944D3D13D591}" destId="{5BD8C78E-550A-4F62-AE54-71DB5BE0AC22}" srcOrd="0" destOrd="0" presId="urn:microsoft.com/office/officeart/2005/8/layout/process4"/>
    <dgm:cxn modelId="{DA3F8AAE-4306-4243-8091-371BB3812E04}" type="presParOf" srcId="{A8EEBD62-856F-4170-BD77-39C4A2C72408}" destId="{F5630354-A55A-45E5-9416-211507688E32}" srcOrd="1" destOrd="0" presId="urn:microsoft.com/office/officeart/2005/8/layout/process4"/>
    <dgm:cxn modelId="{660E2C47-F04B-4A7D-B289-51B1967B90D1}" type="presParOf" srcId="{A8EEBD62-856F-4170-BD77-39C4A2C72408}" destId="{319153F1-F014-4BC4-9087-F605C942DE1D}" srcOrd="2" destOrd="0" presId="urn:microsoft.com/office/officeart/2005/8/layout/process4"/>
    <dgm:cxn modelId="{E032D1CF-A00C-4C4D-B00B-69D4C36627FD}" type="presParOf" srcId="{319153F1-F014-4BC4-9087-F605C942DE1D}" destId="{584338F6-8EDC-48DE-B18F-64DA5E6EEBE0}" srcOrd="0" destOrd="0" presId="urn:microsoft.com/office/officeart/2005/8/layout/process4"/>
    <dgm:cxn modelId="{173212B4-C3BD-4245-899F-03C88E4F3DA0}" type="presParOf" srcId="{A8EEBD62-856F-4170-BD77-39C4A2C72408}" destId="{E44F6BF0-B93F-4D7C-A93C-58B14599789C}" srcOrd="3" destOrd="0" presId="urn:microsoft.com/office/officeart/2005/8/layout/process4"/>
    <dgm:cxn modelId="{0B2A39B9-1CAD-434E-92FB-B3B1F6CA9C55}" type="presParOf" srcId="{A8EEBD62-856F-4170-BD77-39C4A2C72408}" destId="{166BDFE1-A6C2-4793-A094-AF678A227099}" srcOrd="4" destOrd="0" presId="urn:microsoft.com/office/officeart/2005/8/layout/process4"/>
    <dgm:cxn modelId="{4330994F-5402-4E16-A99C-E21C01BAF179}" type="presParOf" srcId="{166BDFE1-A6C2-4793-A094-AF678A227099}" destId="{1469386C-2E40-4BF1-9990-A3AA5E88816D}" srcOrd="0" destOrd="0" presId="urn:microsoft.com/office/officeart/2005/8/layout/process4"/>
    <dgm:cxn modelId="{B1942E26-607D-47AF-A699-9BA5AABAA1B6}" type="presParOf" srcId="{A8EEBD62-856F-4170-BD77-39C4A2C72408}" destId="{5935E694-8299-463E-88DA-D7F1F9698CB0}" srcOrd="5" destOrd="0" presId="urn:microsoft.com/office/officeart/2005/8/layout/process4"/>
    <dgm:cxn modelId="{63488792-E3B8-4E7E-A915-57709E7AEE45}" type="presParOf" srcId="{A8EEBD62-856F-4170-BD77-39C4A2C72408}" destId="{BFC9F3C8-334B-40B0-A74E-B7053B0A87BA}" srcOrd="6" destOrd="0" presId="urn:microsoft.com/office/officeart/2005/8/layout/process4"/>
    <dgm:cxn modelId="{A9F52E5B-864B-4696-80DA-DAAFCD33BD67}" type="presParOf" srcId="{BFC9F3C8-334B-40B0-A74E-B7053B0A87BA}" destId="{18DF6A22-5866-4747-8C84-18F61E96E84C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C0B51A4A-FF93-4C3C-A5D9-820482A0D300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l-NL"/>
        </a:p>
      </dgm:t>
    </dgm:pt>
    <dgm:pt modelId="{541C4C60-AAE5-4D9F-8D42-34D0175CD143}">
      <dgm:prSet phldrT="[Tekst]"/>
      <dgm:spPr/>
      <dgm:t>
        <a:bodyPr/>
        <a:lstStyle/>
        <a:p>
          <a:r>
            <a:rPr lang="nl-NL" dirty="0" smtClean="0">
              <a:solidFill>
                <a:srgbClr val="FFFFFF"/>
              </a:solidFill>
            </a:rPr>
            <a:t>(oer)producent</a:t>
          </a:r>
          <a:endParaRPr lang="nl-NL" dirty="0">
            <a:solidFill>
              <a:srgbClr val="FFFFFF"/>
            </a:solidFill>
          </a:endParaRPr>
        </a:p>
      </dgm:t>
    </dgm:pt>
    <dgm:pt modelId="{B65DFD2F-E20F-40B5-A447-2C22A9ACE37E}" type="parTrans" cxnId="{4DF00793-4487-410B-89BC-D38BA3176CFC}">
      <dgm:prSet/>
      <dgm:spPr/>
      <dgm:t>
        <a:bodyPr/>
        <a:lstStyle/>
        <a:p>
          <a:endParaRPr lang="nl-NL"/>
        </a:p>
      </dgm:t>
    </dgm:pt>
    <dgm:pt modelId="{62EFD5A6-5518-4AA7-9922-C731DCC8E389}" type="sibTrans" cxnId="{4DF00793-4487-410B-89BC-D38BA3176CFC}">
      <dgm:prSet/>
      <dgm:spPr/>
      <dgm:t>
        <a:bodyPr/>
        <a:lstStyle/>
        <a:p>
          <a:endParaRPr lang="nl-NL"/>
        </a:p>
      </dgm:t>
    </dgm:pt>
    <dgm:pt modelId="{F18557E8-A099-4FEB-8F9E-5153BAB285CB}">
      <dgm:prSet phldrT="[Tekst]"/>
      <dgm:spPr/>
      <dgm:t>
        <a:bodyPr/>
        <a:lstStyle/>
        <a:p>
          <a:r>
            <a:rPr lang="nl-NL" dirty="0" smtClean="0">
              <a:solidFill>
                <a:srgbClr val="FFFFFF"/>
              </a:solidFill>
            </a:rPr>
            <a:t>Fabriek</a:t>
          </a:r>
          <a:endParaRPr lang="nl-NL" dirty="0">
            <a:solidFill>
              <a:srgbClr val="FFFFFF"/>
            </a:solidFill>
          </a:endParaRPr>
        </a:p>
      </dgm:t>
    </dgm:pt>
    <dgm:pt modelId="{986FE804-2D67-48EF-9114-797506E3A933}" type="parTrans" cxnId="{902B72F6-86DD-4A89-8122-FA1F1A540423}">
      <dgm:prSet/>
      <dgm:spPr/>
      <dgm:t>
        <a:bodyPr/>
        <a:lstStyle/>
        <a:p>
          <a:endParaRPr lang="nl-NL"/>
        </a:p>
      </dgm:t>
    </dgm:pt>
    <dgm:pt modelId="{B9BC8889-CA21-419A-81D2-C1FDFAE4EA31}" type="sibTrans" cxnId="{902B72F6-86DD-4A89-8122-FA1F1A540423}">
      <dgm:prSet/>
      <dgm:spPr/>
      <dgm:t>
        <a:bodyPr/>
        <a:lstStyle/>
        <a:p>
          <a:endParaRPr lang="nl-NL"/>
        </a:p>
      </dgm:t>
    </dgm:pt>
    <dgm:pt modelId="{0F457E2C-5058-430D-91C9-25776818C1D1}">
      <dgm:prSet phldrT="[Tekst]"/>
      <dgm:spPr/>
      <dgm:t>
        <a:bodyPr/>
        <a:lstStyle/>
        <a:p>
          <a:r>
            <a:rPr lang="nl-NL" dirty="0" smtClean="0">
              <a:solidFill>
                <a:srgbClr val="FFFFFF"/>
              </a:solidFill>
            </a:rPr>
            <a:t>Groothandel</a:t>
          </a:r>
          <a:endParaRPr lang="nl-NL" dirty="0">
            <a:solidFill>
              <a:srgbClr val="FFFFFF"/>
            </a:solidFill>
          </a:endParaRPr>
        </a:p>
      </dgm:t>
    </dgm:pt>
    <dgm:pt modelId="{F1D49E90-D865-4A60-B9B3-EFA50380EA0D}" type="parTrans" cxnId="{B7AFFE66-D207-4D1F-A528-182AFE790961}">
      <dgm:prSet/>
      <dgm:spPr/>
      <dgm:t>
        <a:bodyPr/>
        <a:lstStyle/>
        <a:p>
          <a:endParaRPr lang="nl-NL"/>
        </a:p>
      </dgm:t>
    </dgm:pt>
    <dgm:pt modelId="{9EDEF231-E1FB-4705-925A-8025D0EF2C67}" type="sibTrans" cxnId="{B7AFFE66-D207-4D1F-A528-182AFE790961}">
      <dgm:prSet/>
      <dgm:spPr/>
      <dgm:t>
        <a:bodyPr/>
        <a:lstStyle/>
        <a:p>
          <a:endParaRPr lang="nl-NL"/>
        </a:p>
      </dgm:t>
    </dgm:pt>
    <dgm:pt modelId="{BE100FDD-B64D-472E-8B7D-3F54887F959D}">
      <dgm:prSet phldrT="[Tekst]"/>
      <dgm:spPr/>
      <dgm:t>
        <a:bodyPr/>
        <a:lstStyle/>
        <a:p>
          <a:r>
            <a:rPr lang="nl-NL" dirty="0" smtClean="0">
              <a:solidFill>
                <a:srgbClr val="FFFFFF"/>
              </a:solidFill>
            </a:rPr>
            <a:t>Kleinhandel</a:t>
          </a:r>
          <a:endParaRPr lang="nl-NL" dirty="0">
            <a:solidFill>
              <a:srgbClr val="FFFFFF"/>
            </a:solidFill>
          </a:endParaRPr>
        </a:p>
      </dgm:t>
    </dgm:pt>
    <dgm:pt modelId="{9ACDE27C-5B48-428E-8491-AB3C5ABCF060}" type="parTrans" cxnId="{F598A190-9F55-47FD-BA3E-D16FF8F2D3F9}">
      <dgm:prSet/>
      <dgm:spPr/>
      <dgm:t>
        <a:bodyPr/>
        <a:lstStyle/>
        <a:p>
          <a:endParaRPr lang="nl-NL"/>
        </a:p>
      </dgm:t>
    </dgm:pt>
    <dgm:pt modelId="{CF5D3C5C-2EFC-4A66-BCAF-1CE2F622A74B}" type="sibTrans" cxnId="{F598A190-9F55-47FD-BA3E-D16FF8F2D3F9}">
      <dgm:prSet/>
      <dgm:spPr/>
      <dgm:t>
        <a:bodyPr/>
        <a:lstStyle/>
        <a:p>
          <a:endParaRPr lang="nl-NL"/>
        </a:p>
      </dgm:t>
    </dgm:pt>
    <dgm:pt modelId="{9C843342-A00A-4469-ABC6-0096987045C6}">
      <dgm:prSet phldrT="[Tekst]"/>
      <dgm:spPr>
        <a:solidFill>
          <a:srgbClr val="FFFF00"/>
        </a:solidFill>
      </dgm:spPr>
      <dgm:t>
        <a:bodyPr/>
        <a:lstStyle/>
        <a:p>
          <a:r>
            <a:rPr lang="nl-NL" dirty="0" smtClean="0">
              <a:solidFill>
                <a:schemeClr val="bg2"/>
              </a:solidFill>
            </a:rPr>
            <a:t>Consument</a:t>
          </a:r>
          <a:endParaRPr lang="nl-NL" dirty="0">
            <a:solidFill>
              <a:schemeClr val="bg2"/>
            </a:solidFill>
          </a:endParaRPr>
        </a:p>
      </dgm:t>
    </dgm:pt>
    <dgm:pt modelId="{0F296F59-70FC-4C84-874B-E495B4C3CB58}" type="parTrans" cxnId="{0402B25B-2C2C-467A-90FE-DF7BE127F4CD}">
      <dgm:prSet/>
      <dgm:spPr/>
      <dgm:t>
        <a:bodyPr/>
        <a:lstStyle/>
        <a:p>
          <a:endParaRPr lang="nl-NL"/>
        </a:p>
      </dgm:t>
    </dgm:pt>
    <dgm:pt modelId="{7F8B6AD7-C9D3-42A4-BD52-EC555C423127}" type="sibTrans" cxnId="{0402B25B-2C2C-467A-90FE-DF7BE127F4CD}">
      <dgm:prSet/>
      <dgm:spPr/>
      <dgm:t>
        <a:bodyPr/>
        <a:lstStyle/>
        <a:p>
          <a:endParaRPr lang="nl-NL"/>
        </a:p>
      </dgm:t>
    </dgm:pt>
    <dgm:pt modelId="{A8EEBD62-856F-4170-BD77-39C4A2C72408}" type="pres">
      <dgm:prSet presAssocID="{C0B51A4A-FF93-4C3C-A5D9-820482A0D30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nl-NL"/>
        </a:p>
      </dgm:t>
    </dgm:pt>
    <dgm:pt modelId="{48D07925-C304-4E98-B111-944D3D13D591}" type="pres">
      <dgm:prSet presAssocID="{9C843342-A00A-4469-ABC6-0096987045C6}" presName="boxAndChildren" presStyleCnt="0"/>
      <dgm:spPr/>
    </dgm:pt>
    <dgm:pt modelId="{5BD8C78E-550A-4F62-AE54-71DB5BE0AC22}" type="pres">
      <dgm:prSet presAssocID="{9C843342-A00A-4469-ABC6-0096987045C6}" presName="parentTextBox" presStyleLbl="node1" presStyleIdx="0" presStyleCnt="5"/>
      <dgm:spPr/>
      <dgm:t>
        <a:bodyPr/>
        <a:lstStyle/>
        <a:p>
          <a:endParaRPr lang="nl-NL"/>
        </a:p>
      </dgm:t>
    </dgm:pt>
    <dgm:pt modelId="{F5630354-A55A-45E5-9416-211507688E32}" type="pres">
      <dgm:prSet presAssocID="{CF5D3C5C-2EFC-4A66-BCAF-1CE2F622A74B}" presName="sp" presStyleCnt="0"/>
      <dgm:spPr/>
    </dgm:pt>
    <dgm:pt modelId="{319153F1-F014-4BC4-9087-F605C942DE1D}" type="pres">
      <dgm:prSet presAssocID="{BE100FDD-B64D-472E-8B7D-3F54887F959D}" presName="arrowAndChildren" presStyleCnt="0"/>
      <dgm:spPr/>
    </dgm:pt>
    <dgm:pt modelId="{584338F6-8EDC-48DE-B18F-64DA5E6EEBE0}" type="pres">
      <dgm:prSet presAssocID="{BE100FDD-B64D-472E-8B7D-3F54887F959D}" presName="parentTextArrow" presStyleLbl="node1" presStyleIdx="1" presStyleCnt="5"/>
      <dgm:spPr/>
      <dgm:t>
        <a:bodyPr/>
        <a:lstStyle/>
        <a:p>
          <a:endParaRPr lang="nl-NL"/>
        </a:p>
      </dgm:t>
    </dgm:pt>
    <dgm:pt modelId="{D9B96D57-ECF9-460C-8A43-85777C0B89C4}" type="pres">
      <dgm:prSet presAssocID="{9EDEF231-E1FB-4705-925A-8025D0EF2C67}" presName="sp" presStyleCnt="0"/>
      <dgm:spPr/>
    </dgm:pt>
    <dgm:pt modelId="{89093C35-A211-422B-BFCD-AF37FD032D4A}" type="pres">
      <dgm:prSet presAssocID="{0F457E2C-5058-430D-91C9-25776818C1D1}" presName="arrowAndChildren" presStyleCnt="0"/>
      <dgm:spPr/>
    </dgm:pt>
    <dgm:pt modelId="{37345604-81CB-427E-AC06-45835AEF8472}" type="pres">
      <dgm:prSet presAssocID="{0F457E2C-5058-430D-91C9-25776818C1D1}" presName="parentTextArrow" presStyleLbl="node1" presStyleIdx="2" presStyleCnt="5"/>
      <dgm:spPr/>
      <dgm:t>
        <a:bodyPr/>
        <a:lstStyle/>
        <a:p>
          <a:endParaRPr lang="nl-NL"/>
        </a:p>
      </dgm:t>
    </dgm:pt>
    <dgm:pt modelId="{E44F6BF0-B93F-4D7C-A93C-58B14599789C}" type="pres">
      <dgm:prSet presAssocID="{B9BC8889-CA21-419A-81D2-C1FDFAE4EA31}" presName="sp" presStyleCnt="0"/>
      <dgm:spPr/>
    </dgm:pt>
    <dgm:pt modelId="{166BDFE1-A6C2-4793-A094-AF678A227099}" type="pres">
      <dgm:prSet presAssocID="{F18557E8-A099-4FEB-8F9E-5153BAB285CB}" presName="arrowAndChildren" presStyleCnt="0"/>
      <dgm:spPr/>
    </dgm:pt>
    <dgm:pt modelId="{1469386C-2E40-4BF1-9990-A3AA5E88816D}" type="pres">
      <dgm:prSet presAssocID="{F18557E8-A099-4FEB-8F9E-5153BAB285CB}" presName="parentTextArrow" presStyleLbl="node1" presStyleIdx="3" presStyleCnt="5"/>
      <dgm:spPr/>
      <dgm:t>
        <a:bodyPr/>
        <a:lstStyle/>
        <a:p>
          <a:endParaRPr lang="nl-NL"/>
        </a:p>
      </dgm:t>
    </dgm:pt>
    <dgm:pt modelId="{5935E694-8299-463E-88DA-D7F1F9698CB0}" type="pres">
      <dgm:prSet presAssocID="{62EFD5A6-5518-4AA7-9922-C731DCC8E389}" presName="sp" presStyleCnt="0"/>
      <dgm:spPr/>
    </dgm:pt>
    <dgm:pt modelId="{BFC9F3C8-334B-40B0-A74E-B7053B0A87BA}" type="pres">
      <dgm:prSet presAssocID="{541C4C60-AAE5-4D9F-8D42-34D0175CD143}" presName="arrowAndChildren" presStyleCnt="0"/>
      <dgm:spPr/>
    </dgm:pt>
    <dgm:pt modelId="{18DF6A22-5866-4747-8C84-18F61E96E84C}" type="pres">
      <dgm:prSet presAssocID="{541C4C60-AAE5-4D9F-8D42-34D0175CD143}" presName="parentTextArrow" presStyleLbl="node1" presStyleIdx="4" presStyleCnt="5"/>
      <dgm:spPr/>
      <dgm:t>
        <a:bodyPr/>
        <a:lstStyle/>
        <a:p>
          <a:endParaRPr lang="nl-NL"/>
        </a:p>
      </dgm:t>
    </dgm:pt>
  </dgm:ptLst>
  <dgm:cxnLst>
    <dgm:cxn modelId="{4DF00793-4487-410B-89BC-D38BA3176CFC}" srcId="{C0B51A4A-FF93-4C3C-A5D9-820482A0D300}" destId="{541C4C60-AAE5-4D9F-8D42-34D0175CD143}" srcOrd="0" destOrd="0" parTransId="{B65DFD2F-E20F-40B5-A447-2C22A9ACE37E}" sibTransId="{62EFD5A6-5518-4AA7-9922-C731DCC8E389}"/>
    <dgm:cxn modelId="{D79125EB-A29B-40D5-B2BF-1FF98EF520DC}" type="presOf" srcId="{BE100FDD-B64D-472E-8B7D-3F54887F959D}" destId="{584338F6-8EDC-48DE-B18F-64DA5E6EEBE0}" srcOrd="0" destOrd="0" presId="urn:microsoft.com/office/officeart/2005/8/layout/process4"/>
    <dgm:cxn modelId="{0402B25B-2C2C-467A-90FE-DF7BE127F4CD}" srcId="{C0B51A4A-FF93-4C3C-A5D9-820482A0D300}" destId="{9C843342-A00A-4469-ABC6-0096987045C6}" srcOrd="4" destOrd="0" parTransId="{0F296F59-70FC-4C84-874B-E495B4C3CB58}" sibTransId="{7F8B6AD7-C9D3-42A4-BD52-EC555C423127}"/>
    <dgm:cxn modelId="{F598A190-9F55-47FD-BA3E-D16FF8F2D3F9}" srcId="{C0B51A4A-FF93-4C3C-A5D9-820482A0D300}" destId="{BE100FDD-B64D-472E-8B7D-3F54887F959D}" srcOrd="3" destOrd="0" parTransId="{9ACDE27C-5B48-428E-8491-AB3C5ABCF060}" sibTransId="{CF5D3C5C-2EFC-4A66-BCAF-1CE2F622A74B}"/>
    <dgm:cxn modelId="{6EC3F129-0FFF-468E-B7F0-AFB7640FC79E}" type="presOf" srcId="{C0B51A4A-FF93-4C3C-A5D9-820482A0D300}" destId="{A8EEBD62-856F-4170-BD77-39C4A2C72408}" srcOrd="0" destOrd="0" presId="urn:microsoft.com/office/officeart/2005/8/layout/process4"/>
    <dgm:cxn modelId="{4B2F5077-453B-4BF8-936F-D9D02C6AD25F}" type="presOf" srcId="{F18557E8-A099-4FEB-8F9E-5153BAB285CB}" destId="{1469386C-2E40-4BF1-9990-A3AA5E88816D}" srcOrd="0" destOrd="0" presId="urn:microsoft.com/office/officeart/2005/8/layout/process4"/>
    <dgm:cxn modelId="{6F3A20E6-38F2-4104-A98B-2F9CC0734F60}" type="presOf" srcId="{9C843342-A00A-4469-ABC6-0096987045C6}" destId="{5BD8C78E-550A-4F62-AE54-71DB5BE0AC22}" srcOrd="0" destOrd="0" presId="urn:microsoft.com/office/officeart/2005/8/layout/process4"/>
    <dgm:cxn modelId="{902B72F6-86DD-4A89-8122-FA1F1A540423}" srcId="{C0B51A4A-FF93-4C3C-A5D9-820482A0D300}" destId="{F18557E8-A099-4FEB-8F9E-5153BAB285CB}" srcOrd="1" destOrd="0" parTransId="{986FE804-2D67-48EF-9114-797506E3A933}" sibTransId="{B9BC8889-CA21-419A-81D2-C1FDFAE4EA31}"/>
    <dgm:cxn modelId="{83C590E7-DE28-47E7-B630-FC02C3DB960B}" type="presOf" srcId="{541C4C60-AAE5-4D9F-8D42-34D0175CD143}" destId="{18DF6A22-5866-4747-8C84-18F61E96E84C}" srcOrd="0" destOrd="0" presId="urn:microsoft.com/office/officeart/2005/8/layout/process4"/>
    <dgm:cxn modelId="{B7AFFE66-D207-4D1F-A528-182AFE790961}" srcId="{C0B51A4A-FF93-4C3C-A5D9-820482A0D300}" destId="{0F457E2C-5058-430D-91C9-25776818C1D1}" srcOrd="2" destOrd="0" parTransId="{F1D49E90-D865-4A60-B9B3-EFA50380EA0D}" sibTransId="{9EDEF231-E1FB-4705-925A-8025D0EF2C67}"/>
    <dgm:cxn modelId="{1F5D70E4-6693-462C-8DFA-F6A9639C629B}" type="presOf" srcId="{0F457E2C-5058-430D-91C9-25776818C1D1}" destId="{37345604-81CB-427E-AC06-45835AEF8472}" srcOrd="0" destOrd="0" presId="urn:microsoft.com/office/officeart/2005/8/layout/process4"/>
    <dgm:cxn modelId="{B316FA79-22B0-428C-8DB2-BD2705888AF5}" type="presParOf" srcId="{A8EEBD62-856F-4170-BD77-39C4A2C72408}" destId="{48D07925-C304-4E98-B111-944D3D13D591}" srcOrd="0" destOrd="0" presId="urn:microsoft.com/office/officeart/2005/8/layout/process4"/>
    <dgm:cxn modelId="{FD04E0BF-6CE7-4E8A-B181-0FA28A906C7E}" type="presParOf" srcId="{48D07925-C304-4E98-B111-944D3D13D591}" destId="{5BD8C78E-550A-4F62-AE54-71DB5BE0AC22}" srcOrd="0" destOrd="0" presId="urn:microsoft.com/office/officeart/2005/8/layout/process4"/>
    <dgm:cxn modelId="{59E39929-5B7D-454F-A173-298E0ED7086D}" type="presParOf" srcId="{A8EEBD62-856F-4170-BD77-39C4A2C72408}" destId="{F5630354-A55A-45E5-9416-211507688E32}" srcOrd="1" destOrd="0" presId="urn:microsoft.com/office/officeart/2005/8/layout/process4"/>
    <dgm:cxn modelId="{2F30A48B-4A64-4164-8470-DB7E06F3F492}" type="presParOf" srcId="{A8EEBD62-856F-4170-BD77-39C4A2C72408}" destId="{319153F1-F014-4BC4-9087-F605C942DE1D}" srcOrd="2" destOrd="0" presId="urn:microsoft.com/office/officeart/2005/8/layout/process4"/>
    <dgm:cxn modelId="{CAE30680-DD77-4998-82A0-D7CCBEEA18E2}" type="presParOf" srcId="{319153F1-F014-4BC4-9087-F605C942DE1D}" destId="{584338F6-8EDC-48DE-B18F-64DA5E6EEBE0}" srcOrd="0" destOrd="0" presId="urn:microsoft.com/office/officeart/2005/8/layout/process4"/>
    <dgm:cxn modelId="{A90080A5-7DE5-47FD-83E8-F3740842280C}" type="presParOf" srcId="{A8EEBD62-856F-4170-BD77-39C4A2C72408}" destId="{D9B96D57-ECF9-460C-8A43-85777C0B89C4}" srcOrd="3" destOrd="0" presId="urn:microsoft.com/office/officeart/2005/8/layout/process4"/>
    <dgm:cxn modelId="{0D577F82-AE06-4FD7-8D48-F56C14C30502}" type="presParOf" srcId="{A8EEBD62-856F-4170-BD77-39C4A2C72408}" destId="{89093C35-A211-422B-BFCD-AF37FD032D4A}" srcOrd="4" destOrd="0" presId="urn:microsoft.com/office/officeart/2005/8/layout/process4"/>
    <dgm:cxn modelId="{9A4812CE-6CA2-48CA-9F95-5A92C3FC6DF0}" type="presParOf" srcId="{89093C35-A211-422B-BFCD-AF37FD032D4A}" destId="{37345604-81CB-427E-AC06-45835AEF8472}" srcOrd="0" destOrd="0" presId="urn:microsoft.com/office/officeart/2005/8/layout/process4"/>
    <dgm:cxn modelId="{6F5B8789-5455-491A-9B43-572C3D4438B1}" type="presParOf" srcId="{A8EEBD62-856F-4170-BD77-39C4A2C72408}" destId="{E44F6BF0-B93F-4D7C-A93C-58B14599789C}" srcOrd="5" destOrd="0" presId="urn:microsoft.com/office/officeart/2005/8/layout/process4"/>
    <dgm:cxn modelId="{F80992B9-487C-4216-980A-CFA227F4FD90}" type="presParOf" srcId="{A8EEBD62-856F-4170-BD77-39C4A2C72408}" destId="{166BDFE1-A6C2-4793-A094-AF678A227099}" srcOrd="6" destOrd="0" presId="urn:microsoft.com/office/officeart/2005/8/layout/process4"/>
    <dgm:cxn modelId="{4025BFE1-C736-4758-8015-AF9AB61106BD}" type="presParOf" srcId="{166BDFE1-A6C2-4793-A094-AF678A227099}" destId="{1469386C-2E40-4BF1-9990-A3AA5E88816D}" srcOrd="0" destOrd="0" presId="urn:microsoft.com/office/officeart/2005/8/layout/process4"/>
    <dgm:cxn modelId="{5694DDB8-7ED9-4D6B-95F2-7478821D471A}" type="presParOf" srcId="{A8EEBD62-856F-4170-BD77-39C4A2C72408}" destId="{5935E694-8299-463E-88DA-D7F1F9698CB0}" srcOrd="7" destOrd="0" presId="urn:microsoft.com/office/officeart/2005/8/layout/process4"/>
    <dgm:cxn modelId="{A36A225D-7FFA-4C2A-B46B-29B3AE88789E}" type="presParOf" srcId="{A8EEBD62-856F-4170-BD77-39C4A2C72408}" destId="{BFC9F3C8-334B-40B0-A74E-B7053B0A87BA}" srcOrd="8" destOrd="0" presId="urn:microsoft.com/office/officeart/2005/8/layout/process4"/>
    <dgm:cxn modelId="{1E0755DF-159C-43C4-B374-B835D816A471}" type="presParOf" srcId="{BFC9F3C8-334B-40B0-A74E-B7053B0A87BA}" destId="{18DF6A22-5866-4747-8C84-18F61E96E84C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C0B51A4A-FF93-4C3C-A5D9-820482A0D300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l-NL"/>
        </a:p>
      </dgm:t>
    </dgm:pt>
    <dgm:pt modelId="{541C4C60-AAE5-4D9F-8D42-34D0175CD143}">
      <dgm:prSet phldrT="[Tekst]"/>
      <dgm:spPr/>
      <dgm:t>
        <a:bodyPr/>
        <a:lstStyle/>
        <a:p>
          <a:r>
            <a:rPr lang="nl-NL" dirty="0" smtClean="0">
              <a:solidFill>
                <a:srgbClr val="FFFFFF"/>
              </a:solidFill>
            </a:rPr>
            <a:t>(oer)producent</a:t>
          </a:r>
          <a:endParaRPr lang="nl-NL" dirty="0">
            <a:solidFill>
              <a:srgbClr val="FFFFFF"/>
            </a:solidFill>
          </a:endParaRPr>
        </a:p>
      </dgm:t>
    </dgm:pt>
    <dgm:pt modelId="{B65DFD2F-E20F-40B5-A447-2C22A9ACE37E}" type="parTrans" cxnId="{4DF00793-4487-410B-89BC-D38BA3176CFC}">
      <dgm:prSet/>
      <dgm:spPr/>
      <dgm:t>
        <a:bodyPr/>
        <a:lstStyle/>
        <a:p>
          <a:endParaRPr lang="nl-NL"/>
        </a:p>
      </dgm:t>
    </dgm:pt>
    <dgm:pt modelId="{62EFD5A6-5518-4AA7-9922-C731DCC8E389}" type="sibTrans" cxnId="{4DF00793-4487-410B-89BC-D38BA3176CFC}">
      <dgm:prSet/>
      <dgm:spPr/>
      <dgm:t>
        <a:bodyPr/>
        <a:lstStyle/>
        <a:p>
          <a:endParaRPr lang="nl-NL"/>
        </a:p>
      </dgm:t>
    </dgm:pt>
    <dgm:pt modelId="{F18557E8-A099-4FEB-8F9E-5153BAB285CB}">
      <dgm:prSet phldrT="[Tekst]"/>
      <dgm:spPr/>
      <dgm:t>
        <a:bodyPr/>
        <a:lstStyle/>
        <a:p>
          <a:r>
            <a:rPr lang="nl-NL" dirty="0" smtClean="0">
              <a:solidFill>
                <a:srgbClr val="FFFFFF"/>
              </a:solidFill>
            </a:rPr>
            <a:t>Fabriek</a:t>
          </a:r>
          <a:endParaRPr lang="nl-NL" dirty="0">
            <a:solidFill>
              <a:srgbClr val="FFFFFF"/>
            </a:solidFill>
          </a:endParaRPr>
        </a:p>
      </dgm:t>
    </dgm:pt>
    <dgm:pt modelId="{986FE804-2D67-48EF-9114-797506E3A933}" type="parTrans" cxnId="{902B72F6-86DD-4A89-8122-FA1F1A540423}">
      <dgm:prSet/>
      <dgm:spPr/>
      <dgm:t>
        <a:bodyPr/>
        <a:lstStyle/>
        <a:p>
          <a:endParaRPr lang="nl-NL"/>
        </a:p>
      </dgm:t>
    </dgm:pt>
    <dgm:pt modelId="{B9BC8889-CA21-419A-81D2-C1FDFAE4EA31}" type="sibTrans" cxnId="{902B72F6-86DD-4A89-8122-FA1F1A540423}">
      <dgm:prSet/>
      <dgm:spPr/>
      <dgm:t>
        <a:bodyPr/>
        <a:lstStyle/>
        <a:p>
          <a:endParaRPr lang="nl-NL"/>
        </a:p>
      </dgm:t>
    </dgm:pt>
    <dgm:pt modelId="{0F457E2C-5058-430D-91C9-25776818C1D1}">
      <dgm:prSet phldrT="[Tekst]"/>
      <dgm:spPr/>
      <dgm:t>
        <a:bodyPr/>
        <a:lstStyle/>
        <a:p>
          <a:r>
            <a:rPr lang="nl-NL" dirty="0" smtClean="0">
              <a:solidFill>
                <a:srgbClr val="FFFFFF"/>
              </a:solidFill>
            </a:rPr>
            <a:t>Groothandel</a:t>
          </a:r>
          <a:endParaRPr lang="nl-NL" dirty="0">
            <a:solidFill>
              <a:srgbClr val="FFFFFF"/>
            </a:solidFill>
          </a:endParaRPr>
        </a:p>
      </dgm:t>
    </dgm:pt>
    <dgm:pt modelId="{F1D49E90-D865-4A60-B9B3-EFA50380EA0D}" type="parTrans" cxnId="{B7AFFE66-D207-4D1F-A528-182AFE790961}">
      <dgm:prSet/>
      <dgm:spPr/>
      <dgm:t>
        <a:bodyPr/>
        <a:lstStyle/>
        <a:p>
          <a:endParaRPr lang="nl-NL"/>
        </a:p>
      </dgm:t>
    </dgm:pt>
    <dgm:pt modelId="{9EDEF231-E1FB-4705-925A-8025D0EF2C67}" type="sibTrans" cxnId="{B7AFFE66-D207-4D1F-A528-182AFE790961}">
      <dgm:prSet/>
      <dgm:spPr/>
      <dgm:t>
        <a:bodyPr/>
        <a:lstStyle/>
        <a:p>
          <a:endParaRPr lang="nl-NL"/>
        </a:p>
      </dgm:t>
    </dgm:pt>
    <dgm:pt modelId="{BE100FDD-B64D-472E-8B7D-3F54887F959D}">
      <dgm:prSet phldrT="[Tekst]"/>
      <dgm:spPr/>
      <dgm:t>
        <a:bodyPr/>
        <a:lstStyle/>
        <a:p>
          <a:r>
            <a:rPr lang="nl-NL" dirty="0" smtClean="0">
              <a:solidFill>
                <a:srgbClr val="FFFFFF"/>
              </a:solidFill>
            </a:rPr>
            <a:t>Kleinhandel</a:t>
          </a:r>
          <a:endParaRPr lang="nl-NL" dirty="0">
            <a:solidFill>
              <a:srgbClr val="FFFFFF"/>
            </a:solidFill>
          </a:endParaRPr>
        </a:p>
      </dgm:t>
    </dgm:pt>
    <dgm:pt modelId="{9ACDE27C-5B48-428E-8491-AB3C5ABCF060}" type="parTrans" cxnId="{F598A190-9F55-47FD-BA3E-D16FF8F2D3F9}">
      <dgm:prSet/>
      <dgm:spPr/>
      <dgm:t>
        <a:bodyPr/>
        <a:lstStyle/>
        <a:p>
          <a:endParaRPr lang="nl-NL"/>
        </a:p>
      </dgm:t>
    </dgm:pt>
    <dgm:pt modelId="{CF5D3C5C-2EFC-4A66-BCAF-1CE2F622A74B}" type="sibTrans" cxnId="{F598A190-9F55-47FD-BA3E-D16FF8F2D3F9}">
      <dgm:prSet/>
      <dgm:spPr/>
      <dgm:t>
        <a:bodyPr/>
        <a:lstStyle/>
        <a:p>
          <a:endParaRPr lang="nl-NL"/>
        </a:p>
      </dgm:t>
    </dgm:pt>
    <dgm:pt modelId="{9C843342-A00A-4469-ABC6-0096987045C6}">
      <dgm:prSet phldrT="[Tekst]"/>
      <dgm:spPr>
        <a:solidFill>
          <a:srgbClr val="FFFF00"/>
        </a:solidFill>
      </dgm:spPr>
      <dgm:t>
        <a:bodyPr/>
        <a:lstStyle/>
        <a:p>
          <a:r>
            <a:rPr lang="nl-NL" dirty="0" smtClean="0">
              <a:solidFill>
                <a:schemeClr val="bg2"/>
              </a:solidFill>
            </a:rPr>
            <a:t>Consument</a:t>
          </a:r>
          <a:endParaRPr lang="nl-NL" dirty="0">
            <a:solidFill>
              <a:schemeClr val="bg2"/>
            </a:solidFill>
          </a:endParaRPr>
        </a:p>
      </dgm:t>
    </dgm:pt>
    <dgm:pt modelId="{0F296F59-70FC-4C84-874B-E495B4C3CB58}" type="parTrans" cxnId="{0402B25B-2C2C-467A-90FE-DF7BE127F4CD}">
      <dgm:prSet/>
      <dgm:spPr/>
      <dgm:t>
        <a:bodyPr/>
        <a:lstStyle/>
        <a:p>
          <a:endParaRPr lang="nl-NL"/>
        </a:p>
      </dgm:t>
    </dgm:pt>
    <dgm:pt modelId="{7F8B6AD7-C9D3-42A4-BD52-EC555C423127}" type="sibTrans" cxnId="{0402B25B-2C2C-467A-90FE-DF7BE127F4CD}">
      <dgm:prSet/>
      <dgm:spPr/>
      <dgm:t>
        <a:bodyPr/>
        <a:lstStyle/>
        <a:p>
          <a:endParaRPr lang="nl-NL"/>
        </a:p>
      </dgm:t>
    </dgm:pt>
    <dgm:pt modelId="{1712FA02-5DD7-45C3-B601-9A69A9F15AB1}">
      <dgm:prSet phldrT="[Tekst]"/>
      <dgm:spPr/>
      <dgm:t>
        <a:bodyPr/>
        <a:lstStyle/>
        <a:p>
          <a:r>
            <a:rPr lang="nl-NL" dirty="0" smtClean="0">
              <a:solidFill>
                <a:srgbClr val="FFFFFF"/>
              </a:solidFill>
            </a:rPr>
            <a:t>Exporteur</a:t>
          </a:r>
          <a:endParaRPr lang="nl-NL" dirty="0">
            <a:solidFill>
              <a:srgbClr val="FFFFFF"/>
            </a:solidFill>
          </a:endParaRPr>
        </a:p>
      </dgm:t>
    </dgm:pt>
    <dgm:pt modelId="{437DBA6E-3074-4697-9611-3F314134B35A}" type="parTrans" cxnId="{80293F14-B322-49A7-ACEC-032ED8AC1DD1}">
      <dgm:prSet/>
      <dgm:spPr/>
      <dgm:t>
        <a:bodyPr/>
        <a:lstStyle/>
        <a:p>
          <a:endParaRPr lang="nl-NL"/>
        </a:p>
      </dgm:t>
    </dgm:pt>
    <dgm:pt modelId="{61AE94A5-01FD-4DFD-90D9-8ECA6A957766}" type="sibTrans" cxnId="{80293F14-B322-49A7-ACEC-032ED8AC1DD1}">
      <dgm:prSet/>
      <dgm:spPr/>
      <dgm:t>
        <a:bodyPr/>
        <a:lstStyle/>
        <a:p>
          <a:endParaRPr lang="nl-NL"/>
        </a:p>
      </dgm:t>
    </dgm:pt>
    <dgm:pt modelId="{A8EEBD62-856F-4170-BD77-39C4A2C72408}" type="pres">
      <dgm:prSet presAssocID="{C0B51A4A-FF93-4C3C-A5D9-820482A0D30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nl-NL"/>
        </a:p>
      </dgm:t>
    </dgm:pt>
    <dgm:pt modelId="{48D07925-C304-4E98-B111-944D3D13D591}" type="pres">
      <dgm:prSet presAssocID="{9C843342-A00A-4469-ABC6-0096987045C6}" presName="boxAndChildren" presStyleCnt="0"/>
      <dgm:spPr/>
    </dgm:pt>
    <dgm:pt modelId="{5BD8C78E-550A-4F62-AE54-71DB5BE0AC22}" type="pres">
      <dgm:prSet presAssocID="{9C843342-A00A-4469-ABC6-0096987045C6}" presName="parentTextBox" presStyleLbl="node1" presStyleIdx="0" presStyleCnt="6"/>
      <dgm:spPr/>
      <dgm:t>
        <a:bodyPr/>
        <a:lstStyle/>
        <a:p>
          <a:endParaRPr lang="nl-NL"/>
        </a:p>
      </dgm:t>
    </dgm:pt>
    <dgm:pt modelId="{F5630354-A55A-45E5-9416-211507688E32}" type="pres">
      <dgm:prSet presAssocID="{CF5D3C5C-2EFC-4A66-BCAF-1CE2F622A74B}" presName="sp" presStyleCnt="0"/>
      <dgm:spPr/>
    </dgm:pt>
    <dgm:pt modelId="{319153F1-F014-4BC4-9087-F605C942DE1D}" type="pres">
      <dgm:prSet presAssocID="{BE100FDD-B64D-472E-8B7D-3F54887F959D}" presName="arrowAndChildren" presStyleCnt="0"/>
      <dgm:spPr/>
    </dgm:pt>
    <dgm:pt modelId="{584338F6-8EDC-48DE-B18F-64DA5E6EEBE0}" type="pres">
      <dgm:prSet presAssocID="{BE100FDD-B64D-472E-8B7D-3F54887F959D}" presName="parentTextArrow" presStyleLbl="node1" presStyleIdx="1" presStyleCnt="6"/>
      <dgm:spPr/>
      <dgm:t>
        <a:bodyPr/>
        <a:lstStyle/>
        <a:p>
          <a:endParaRPr lang="nl-NL"/>
        </a:p>
      </dgm:t>
    </dgm:pt>
    <dgm:pt modelId="{D9B96D57-ECF9-460C-8A43-85777C0B89C4}" type="pres">
      <dgm:prSet presAssocID="{9EDEF231-E1FB-4705-925A-8025D0EF2C67}" presName="sp" presStyleCnt="0"/>
      <dgm:spPr/>
    </dgm:pt>
    <dgm:pt modelId="{89093C35-A211-422B-BFCD-AF37FD032D4A}" type="pres">
      <dgm:prSet presAssocID="{0F457E2C-5058-430D-91C9-25776818C1D1}" presName="arrowAndChildren" presStyleCnt="0"/>
      <dgm:spPr/>
    </dgm:pt>
    <dgm:pt modelId="{37345604-81CB-427E-AC06-45835AEF8472}" type="pres">
      <dgm:prSet presAssocID="{0F457E2C-5058-430D-91C9-25776818C1D1}" presName="parentTextArrow" presStyleLbl="node1" presStyleIdx="2" presStyleCnt="6"/>
      <dgm:spPr/>
      <dgm:t>
        <a:bodyPr/>
        <a:lstStyle/>
        <a:p>
          <a:endParaRPr lang="nl-NL"/>
        </a:p>
      </dgm:t>
    </dgm:pt>
    <dgm:pt modelId="{6E6F180B-F02D-4E5F-B17E-F9AF69949D97}" type="pres">
      <dgm:prSet presAssocID="{61AE94A5-01FD-4DFD-90D9-8ECA6A957766}" presName="sp" presStyleCnt="0"/>
      <dgm:spPr/>
    </dgm:pt>
    <dgm:pt modelId="{39680AC0-488A-47BF-9FC9-874394175B5E}" type="pres">
      <dgm:prSet presAssocID="{1712FA02-5DD7-45C3-B601-9A69A9F15AB1}" presName="arrowAndChildren" presStyleCnt="0"/>
      <dgm:spPr/>
    </dgm:pt>
    <dgm:pt modelId="{B99E0095-3479-49B8-A476-DDC21C9FFAAD}" type="pres">
      <dgm:prSet presAssocID="{1712FA02-5DD7-45C3-B601-9A69A9F15AB1}" presName="parentTextArrow" presStyleLbl="node1" presStyleIdx="3" presStyleCnt="6"/>
      <dgm:spPr/>
      <dgm:t>
        <a:bodyPr/>
        <a:lstStyle/>
        <a:p>
          <a:endParaRPr lang="nl-NL"/>
        </a:p>
      </dgm:t>
    </dgm:pt>
    <dgm:pt modelId="{E44F6BF0-B93F-4D7C-A93C-58B14599789C}" type="pres">
      <dgm:prSet presAssocID="{B9BC8889-CA21-419A-81D2-C1FDFAE4EA31}" presName="sp" presStyleCnt="0"/>
      <dgm:spPr/>
    </dgm:pt>
    <dgm:pt modelId="{166BDFE1-A6C2-4793-A094-AF678A227099}" type="pres">
      <dgm:prSet presAssocID="{F18557E8-A099-4FEB-8F9E-5153BAB285CB}" presName="arrowAndChildren" presStyleCnt="0"/>
      <dgm:spPr/>
    </dgm:pt>
    <dgm:pt modelId="{1469386C-2E40-4BF1-9990-A3AA5E88816D}" type="pres">
      <dgm:prSet presAssocID="{F18557E8-A099-4FEB-8F9E-5153BAB285CB}" presName="parentTextArrow" presStyleLbl="node1" presStyleIdx="4" presStyleCnt="6"/>
      <dgm:spPr/>
      <dgm:t>
        <a:bodyPr/>
        <a:lstStyle/>
        <a:p>
          <a:endParaRPr lang="nl-NL"/>
        </a:p>
      </dgm:t>
    </dgm:pt>
    <dgm:pt modelId="{5935E694-8299-463E-88DA-D7F1F9698CB0}" type="pres">
      <dgm:prSet presAssocID="{62EFD5A6-5518-4AA7-9922-C731DCC8E389}" presName="sp" presStyleCnt="0"/>
      <dgm:spPr/>
    </dgm:pt>
    <dgm:pt modelId="{BFC9F3C8-334B-40B0-A74E-B7053B0A87BA}" type="pres">
      <dgm:prSet presAssocID="{541C4C60-AAE5-4D9F-8D42-34D0175CD143}" presName="arrowAndChildren" presStyleCnt="0"/>
      <dgm:spPr/>
    </dgm:pt>
    <dgm:pt modelId="{18DF6A22-5866-4747-8C84-18F61E96E84C}" type="pres">
      <dgm:prSet presAssocID="{541C4C60-AAE5-4D9F-8D42-34D0175CD143}" presName="parentTextArrow" presStyleLbl="node1" presStyleIdx="5" presStyleCnt="6"/>
      <dgm:spPr/>
      <dgm:t>
        <a:bodyPr/>
        <a:lstStyle/>
        <a:p>
          <a:endParaRPr lang="nl-NL"/>
        </a:p>
      </dgm:t>
    </dgm:pt>
  </dgm:ptLst>
  <dgm:cxnLst>
    <dgm:cxn modelId="{FD472F9E-EACD-4654-B30A-751883588C5C}" type="presOf" srcId="{F18557E8-A099-4FEB-8F9E-5153BAB285CB}" destId="{1469386C-2E40-4BF1-9990-A3AA5E88816D}" srcOrd="0" destOrd="0" presId="urn:microsoft.com/office/officeart/2005/8/layout/process4"/>
    <dgm:cxn modelId="{BC6EB082-D65A-4DF2-8197-9A065D794997}" type="presOf" srcId="{C0B51A4A-FF93-4C3C-A5D9-820482A0D300}" destId="{A8EEBD62-856F-4170-BD77-39C4A2C72408}" srcOrd="0" destOrd="0" presId="urn:microsoft.com/office/officeart/2005/8/layout/process4"/>
    <dgm:cxn modelId="{4DF00793-4487-410B-89BC-D38BA3176CFC}" srcId="{C0B51A4A-FF93-4C3C-A5D9-820482A0D300}" destId="{541C4C60-AAE5-4D9F-8D42-34D0175CD143}" srcOrd="0" destOrd="0" parTransId="{B65DFD2F-E20F-40B5-A447-2C22A9ACE37E}" sibTransId="{62EFD5A6-5518-4AA7-9922-C731DCC8E389}"/>
    <dgm:cxn modelId="{0402B25B-2C2C-467A-90FE-DF7BE127F4CD}" srcId="{C0B51A4A-FF93-4C3C-A5D9-820482A0D300}" destId="{9C843342-A00A-4469-ABC6-0096987045C6}" srcOrd="5" destOrd="0" parTransId="{0F296F59-70FC-4C84-874B-E495B4C3CB58}" sibTransId="{7F8B6AD7-C9D3-42A4-BD52-EC555C423127}"/>
    <dgm:cxn modelId="{F598A190-9F55-47FD-BA3E-D16FF8F2D3F9}" srcId="{C0B51A4A-FF93-4C3C-A5D9-820482A0D300}" destId="{BE100FDD-B64D-472E-8B7D-3F54887F959D}" srcOrd="4" destOrd="0" parTransId="{9ACDE27C-5B48-428E-8491-AB3C5ABCF060}" sibTransId="{CF5D3C5C-2EFC-4A66-BCAF-1CE2F622A74B}"/>
    <dgm:cxn modelId="{E686417B-F092-4203-8095-99EAFB77F5A2}" type="presOf" srcId="{1712FA02-5DD7-45C3-B601-9A69A9F15AB1}" destId="{B99E0095-3479-49B8-A476-DDC21C9FFAAD}" srcOrd="0" destOrd="0" presId="urn:microsoft.com/office/officeart/2005/8/layout/process4"/>
    <dgm:cxn modelId="{80293F14-B322-49A7-ACEC-032ED8AC1DD1}" srcId="{C0B51A4A-FF93-4C3C-A5D9-820482A0D300}" destId="{1712FA02-5DD7-45C3-B601-9A69A9F15AB1}" srcOrd="2" destOrd="0" parTransId="{437DBA6E-3074-4697-9611-3F314134B35A}" sibTransId="{61AE94A5-01FD-4DFD-90D9-8ECA6A957766}"/>
    <dgm:cxn modelId="{FBAEF4BD-12E3-46AC-A238-A6B272F7C3EC}" type="presOf" srcId="{541C4C60-AAE5-4D9F-8D42-34D0175CD143}" destId="{18DF6A22-5866-4747-8C84-18F61E96E84C}" srcOrd="0" destOrd="0" presId="urn:microsoft.com/office/officeart/2005/8/layout/process4"/>
    <dgm:cxn modelId="{902B72F6-86DD-4A89-8122-FA1F1A540423}" srcId="{C0B51A4A-FF93-4C3C-A5D9-820482A0D300}" destId="{F18557E8-A099-4FEB-8F9E-5153BAB285CB}" srcOrd="1" destOrd="0" parTransId="{986FE804-2D67-48EF-9114-797506E3A933}" sibTransId="{B9BC8889-CA21-419A-81D2-C1FDFAE4EA31}"/>
    <dgm:cxn modelId="{9E39B2B1-6AB6-4D2F-A606-1403F970F307}" type="presOf" srcId="{BE100FDD-B64D-472E-8B7D-3F54887F959D}" destId="{584338F6-8EDC-48DE-B18F-64DA5E6EEBE0}" srcOrd="0" destOrd="0" presId="urn:microsoft.com/office/officeart/2005/8/layout/process4"/>
    <dgm:cxn modelId="{B7AFFE66-D207-4D1F-A528-182AFE790961}" srcId="{C0B51A4A-FF93-4C3C-A5D9-820482A0D300}" destId="{0F457E2C-5058-430D-91C9-25776818C1D1}" srcOrd="3" destOrd="0" parTransId="{F1D49E90-D865-4A60-B9B3-EFA50380EA0D}" sibTransId="{9EDEF231-E1FB-4705-925A-8025D0EF2C67}"/>
    <dgm:cxn modelId="{153D32BE-9DED-4400-A115-319ED4542073}" type="presOf" srcId="{9C843342-A00A-4469-ABC6-0096987045C6}" destId="{5BD8C78E-550A-4F62-AE54-71DB5BE0AC22}" srcOrd="0" destOrd="0" presId="urn:microsoft.com/office/officeart/2005/8/layout/process4"/>
    <dgm:cxn modelId="{B94AF3CF-3C39-4404-838F-0C834B725A62}" type="presOf" srcId="{0F457E2C-5058-430D-91C9-25776818C1D1}" destId="{37345604-81CB-427E-AC06-45835AEF8472}" srcOrd="0" destOrd="0" presId="urn:microsoft.com/office/officeart/2005/8/layout/process4"/>
    <dgm:cxn modelId="{F5BDDB44-9478-42FC-90C9-41FE1E940F1E}" type="presParOf" srcId="{A8EEBD62-856F-4170-BD77-39C4A2C72408}" destId="{48D07925-C304-4E98-B111-944D3D13D591}" srcOrd="0" destOrd="0" presId="urn:microsoft.com/office/officeart/2005/8/layout/process4"/>
    <dgm:cxn modelId="{2F4FED3C-B14C-472A-B00D-5E0C34393114}" type="presParOf" srcId="{48D07925-C304-4E98-B111-944D3D13D591}" destId="{5BD8C78E-550A-4F62-AE54-71DB5BE0AC22}" srcOrd="0" destOrd="0" presId="urn:microsoft.com/office/officeart/2005/8/layout/process4"/>
    <dgm:cxn modelId="{F33330B0-5E46-475A-80A5-1C4864E9E4EF}" type="presParOf" srcId="{A8EEBD62-856F-4170-BD77-39C4A2C72408}" destId="{F5630354-A55A-45E5-9416-211507688E32}" srcOrd="1" destOrd="0" presId="urn:microsoft.com/office/officeart/2005/8/layout/process4"/>
    <dgm:cxn modelId="{8F44587E-D6A6-45B1-BFD3-2BB699F52E86}" type="presParOf" srcId="{A8EEBD62-856F-4170-BD77-39C4A2C72408}" destId="{319153F1-F014-4BC4-9087-F605C942DE1D}" srcOrd="2" destOrd="0" presId="urn:microsoft.com/office/officeart/2005/8/layout/process4"/>
    <dgm:cxn modelId="{9C459C9E-6C13-4620-B16F-3AA76429838A}" type="presParOf" srcId="{319153F1-F014-4BC4-9087-F605C942DE1D}" destId="{584338F6-8EDC-48DE-B18F-64DA5E6EEBE0}" srcOrd="0" destOrd="0" presId="urn:microsoft.com/office/officeart/2005/8/layout/process4"/>
    <dgm:cxn modelId="{4BF9EE9A-EE70-4D79-816F-62C5D40A9A3D}" type="presParOf" srcId="{A8EEBD62-856F-4170-BD77-39C4A2C72408}" destId="{D9B96D57-ECF9-460C-8A43-85777C0B89C4}" srcOrd="3" destOrd="0" presId="urn:microsoft.com/office/officeart/2005/8/layout/process4"/>
    <dgm:cxn modelId="{904C0C69-8B7D-4CA3-8A9E-349278179D55}" type="presParOf" srcId="{A8EEBD62-856F-4170-BD77-39C4A2C72408}" destId="{89093C35-A211-422B-BFCD-AF37FD032D4A}" srcOrd="4" destOrd="0" presId="urn:microsoft.com/office/officeart/2005/8/layout/process4"/>
    <dgm:cxn modelId="{F5A0D57B-3D34-4EBF-887F-F41B69250F2E}" type="presParOf" srcId="{89093C35-A211-422B-BFCD-AF37FD032D4A}" destId="{37345604-81CB-427E-AC06-45835AEF8472}" srcOrd="0" destOrd="0" presId="urn:microsoft.com/office/officeart/2005/8/layout/process4"/>
    <dgm:cxn modelId="{43C1C3A6-C182-4721-ABB3-0EC3F4C71CF2}" type="presParOf" srcId="{A8EEBD62-856F-4170-BD77-39C4A2C72408}" destId="{6E6F180B-F02D-4E5F-B17E-F9AF69949D97}" srcOrd="5" destOrd="0" presId="urn:microsoft.com/office/officeart/2005/8/layout/process4"/>
    <dgm:cxn modelId="{F94118C8-FFDF-4D3F-B336-F1858C18F4FB}" type="presParOf" srcId="{A8EEBD62-856F-4170-BD77-39C4A2C72408}" destId="{39680AC0-488A-47BF-9FC9-874394175B5E}" srcOrd="6" destOrd="0" presId="urn:microsoft.com/office/officeart/2005/8/layout/process4"/>
    <dgm:cxn modelId="{533C3F0E-EAFD-471F-85CC-B4F948098905}" type="presParOf" srcId="{39680AC0-488A-47BF-9FC9-874394175B5E}" destId="{B99E0095-3479-49B8-A476-DDC21C9FFAAD}" srcOrd="0" destOrd="0" presId="urn:microsoft.com/office/officeart/2005/8/layout/process4"/>
    <dgm:cxn modelId="{1D6F51A4-28B7-45B1-8FCE-BB4A658AF569}" type="presParOf" srcId="{A8EEBD62-856F-4170-BD77-39C4A2C72408}" destId="{E44F6BF0-B93F-4D7C-A93C-58B14599789C}" srcOrd="7" destOrd="0" presId="urn:microsoft.com/office/officeart/2005/8/layout/process4"/>
    <dgm:cxn modelId="{3B7E39BB-66EA-42C6-8448-79F154B285DF}" type="presParOf" srcId="{A8EEBD62-856F-4170-BD77-39C4A2C72408}" destId="{166BDFE1-A6C2-4793-A094-AF678A227099}" srcOrd="8" destOrd="0" presId="urn:microsoft.com/office/officeart/2005/8/layout/process4"/>
    <dgm:cxn modelId="{B5736F44-0C4E-46B9-A280-E54591697330}" type="presParOf" srcId="{166BDFE1-A6C2-4793-A094-AF678A227099}" destId="{1469386C-2E40-4BF1-9990-A3AA5E88816D}" srcOrd="0" destOrd="0" presId="urn:microsoft.com/office/officeart/2005/8/layout/process4"/>
    <dgm:cxn modelId="{A780C29B-5D64-467E-A206-BE535AC56B58}" type="presParOf" srcId="{A8EEBD62-856F-4170-BD77-39C4A2C72408}" destId="{5935E694-8299-463E-88DA-D7F1F9698CB0}" srcOrd="9" destOrd="0" presId="urn:microsoft.com/office/officeart/2005/8/layout/process4"/>
    <dgm:cxn modelId="{71CF3F02-6486-41F3-9816-7F814396F8A8}" type="presParOf" srcId="{A8EEBD62-856F-4170-BD77-39C4A2C72408}" destId="{BFC9F3C8-334B-40B0-A74E-B7053B0A87BA}" srcOrd="10" destOrd="0" presId="urn:microsoft.com/office/officeart/2005/8/layout/process4"/>
    <dgm:cxn modelId="{CAF877C5-706F-48E8-A74D-07D97AE49387}" type="presParOf" srcId="{BFC9F3C8-334B-40B0-A74E-B7053B0A87BA}" destId="{18DF6A22-5866-4747-8C84-18F61E96E84C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C0B51A4A-FF93-4C3C-A5D9-820482A0D300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l-NL"/>
        </a:p>
      </dgm:t>
    </dgm:pt>
    <dgm:pt modelId="{541C4C60-AAE5-4D9F-8D42-34D0175CD143}">
      <dgm:prSet phldrT="[Tekst]"/>
      <dgm:spPr/>
      <dgm:t>
        <a:bodyPr/>
        <a:lstStyle/>
        <a:p>
          <a:r>
            <a:rPr lang="nl-NL" dirty="0" smtClean="0">
              <a:solidFill>
                <a:srgbClr val="FFFFFF"/>
              </a:solidFill>
            </a:rPr>
            <a:t>(oer)producent</a:t>
          </a:r>
          <a:endParaRPr lang="nl-NL" dirty="0">
            <a:solidFill>
              <a:srgbClr val="FFFFFF"/>
            </a:solidFill>
          </a:endParaRPr>
        </a:p>
      </dgm:t>
    </dgm:pt>
    <dgm:pt modelId="{B65DFD2F-E20F-40B5-A447-2C22A9ACE37E}" type="parTrans" cxnId="{4DF00793-4487-410B-89BC-D38BA3176CFC}">
      <dgm:prSet/>
      <dgm:spPr/>
      <dgm:t>
        <a:bodyPr/>
        <a:lstStyle/>
        <a:p>
          <a:endParaRPr lang="nl-NL"/>
        </a:p>
      </dgm:t>
    </dgm:pt>
    <dgm:pt modelId="{62EFD5A6-5518-4AA7-9922-C731DCC8E389}" type="sibTrans" cxnId="{4DF00793-4487-410B-89BC-D38BA3176CFC}">
      <dgm:prSet/>
      <dgm:spPr/>
      <dgm:t>
        <a:bodyPr/>
        <a:lstStyle/>
        <a:p>
          <a:endParaRPr lang="nl-NL"/>
        </a:p>
      </dgm:t>
    </dgm:pt>
    <dgm:pt modelId="{F18557E8-A099-4FEB-8F9E-5153BAB285CB}">
      <dgm:prSet phldrT="[Tekst]"/>
      <dgm:spPr/>
      <dgm:t>
        <a:bodyPr/>
        <a:lstStyle/>
        <a:p>
          <a:r>
            <a:rPr lang="nl-NL" dirty="0" smtClean="0">
              <a:solidFill>
                <a:srgbClr val="FFFFFF"/>
              </a:solidFill>
            </a:rPr>
            <a:t>Fabriek</a:t>
          </a:r>
          <a:endParaRPr lang="nl-NL" dirty="0">
            <a:solidFill>
              <a:srgbClr val="FFFFFF"/>
            </a:solidFill>
          </a:endParaRPr>
        </a:p>
      </dgm:t>
    </dgm:pt>
    <dgm:pt modelId="{986FE804-2D67-48EF-9114-797506E3A933}" type="parTrans" cxnId="{902B72F6-86DD-4A89-8122-FA1F1A540423}">
      <dgm:prSet/>
      <dgm:spPr/>
      <dgm:t>
        <a:bodyPr/>
        <a:lstStyle/>
        <a:p>
          <a:endParaRPr lang="nl-NL"/>
        </a:p>
      </dgm:t>
    </dgm:pt>
    <dgm:pt modelId="{B9BC8889-CA21-419A-81D2-C1FDFAE4EA31}" type="sibTrans" cxnId="{902B72F6-86DD-4A89-8122-FA1F1A540423}">
      <dgm:prSet/>
      <dgm:spPr/>
      <dgm:t>
        <a:bodyPr/>
        <a:lstStyle/>
        <a:p>
          <a:endParaRPr lang="nl-NL"/>
        </a:p>
      </dgm:t>
    </dgm:pt>
    <dgm:pt modelId="{0F457E2C-5058-430D-91C9-25776818C1D1}">
      <dgm:prSet phldrT="[Tekst]"/>
      <dgm:spPr/>
      <dgm:t>
        <a:bodyPr/>
        <a:lstStyle/>
        <a:p>
          <a:r>
            <a:rPr lang="nl-NL" dirty="0" smtClean="0">
              <a:solidFill>
                <a:srgbClr val="FFFFFF"/>
              </a:solidFill>
            </a:rPr>
            <a:t>Groothandel</a:t>
          </a:r>
          <a:endParaRPr lang="nl-NL" dirty="0">
            <a:solidFill>
              <a:srgbClr val="FFFFFF"/>
            </a:solidFill>
          </a:endParaRPr>
        </a:p>
      </dgm:t>
    </dgm:pt>
    <dgm:pt modelId="{F1D49E90-D865-4A60-B9B3-EFA50380EA0D}" type="parTrans" cxnId="{B7AFFE66-D207-4D1F-A528-182AFE790961}">
      <dgm:prSet/>
      <dgm:spPr/>
      <dgm:t>
        <a:bodyPr/>
        <a:lstStyle/>
        <a:p>
          <a:endParaRPr lang="nl-NL"/>
        </a:p>
      </dgm:t>
    </dgm:pt>
    <dgm:pt modelId="{9EDEF231-E1FB-4705-925A-8025D0EF2C67}" type="sibTrans" cxnId="{B7AFFE66-D207-4D1F-A528-182AFE790961}">
      <dgm:prSet/>
      <dgm:spPr/>
      <dgm:t>
        <a:bodyPr/>
        <a:lstStyle/>
        <a:p>
          <a:endParaRPr lang="nl-NL"/>
        </a:p>
      </dgm:t>
    </dgm:pt>
    <dgm:pt modelId="{BE100FDD-B64D-472E-8B7D-3F54887F959D}">
      <dgm:prSet phldrT="[Tekst]"/>
      <dgm:spPr>
        <a:solidFill>
          <a:srgbClr val="00FF00"/>
        </a:solidFill>
      </dgm:spPr>
      <dgm:t>
        <a:bodyPr/>
        <a:lstStyle/>
        <a:p>
          <a:r>
            <a:rPr lang="nl-NL" dirty="0" smtClean="0">
              <a:solidFill>
                <a:schemeClr val="bg2"/>
              </a:solidFill>
            </a:rPr>
            <a:t>Kleinhandel</a:t>
          </a:r>
          <a:endParaRPr lang="nl-NL" dirty="0">
            <a:solidFill>
              <a:schemeClr val="bg2"/>
            </a:solidFill>
          </a:endParaRPr>
        </a:p>
      </dgm:t>
    </dgm:pt>
    <dgm:pt modelId="{9ACDE27C-5B48-428E-8491-AB3C5ABCF060}" type="parTrans" cxnId="{F598A190-9F55-47FD-BA3E-D16FF8F2D3F9}">
      <dgm:prSet/>
      <dgm:spPr/>
      <dgm:t>
        <a:bodyPr/>
        <a:lstStyle/>
        <a:p>
          <a:endParaRPr lang="nl-NL"/>
        </a:p>
      </dgm:t>
    </dgm:pt>
    <dgm:pt modelId="{CF5D3C5C-2EFC-4A66-BCAF-1CE2F622A74B}" type="sibTrans" cxnId="{F598A190-9F55-47FD-BA3E-D16FF8F2D3F9}">
      <dgm:prSet/>
      <dgm:spPr/>
      <dgm:t>
        <a:bodyPr/>
        <a:lstStyle/>
        <a:p>
          <a:endParaRPr lang="nl-NL"/>
        </a:p>
      </dgm:t>
    </dgm:pt>
    <dgm:pt modelId="{9C843342-A00A-4469-ABC6-0096987045C6}">
      <dgm:prSet phldrT="[Tekst]"/>
      <dgm:spPr>
        <a:solidFill>
          <a:srgbClr val="FFFF00"/>
        </a:solidFill>
      </dgm:spPr>
      <dgm:t>
        <a:bodyPr/>
        <a:lstStyle/>
        <a:p>
          <a:r>
            <a:rPr lang="nl-NL" dirty="0" smtClean="0">
              <a:solidFill>
                <a:schemeClr val="bg2"/>
              </a:solidFill>
            </a:rPr>
            <a:t>Consument</a:t>
          </a:r>
          <a:endParaRPr lang="nl-NL" dirty="0">
            <a:solidFill>
              <a:schemeClr val="bg2"/>
            </a:solidFill>
          </a:endParaRPr>
        </a:p>
      </dgm:t>
    </dgm:pt>
    <dgm:pt modelId="{0F296F59-70FC-4C84-874B-E495B4C3CB58}" type="parTrans" cxnId="{0402B25B-2C2C-467A-90FE-DF7BE127F4CD}">
      <dgm:prSet/>
      <dgm:spPr/>
      <dgm:t>
        <a:bodyPr/>
        <a:lstStyle/>
        <a:p>
          <a:endParaRPr lang="nl-NL"/>
        </a:p>
      </dgm:t>
    </dgm:pt>
    <dgm:pt modelId="{7F8B6AD7-C9D3-42A4-BD52-EC555C423127}" type="sibTrans" cxnId="{0402B25B-2C2C-467A-90FE-DF7BE127F4CD}">
      <dgm:prSet/>
      <dgm:spPr/>
      <dgm:t>
        <a:bodyPr/>
        <a:lstStyle/>
        <a:p>
          <a:endParaRPr lang="nl-NL"/>
        </a:p>
      </dgm:t>
    </dgm:pt>
    <dgm:pt modelId="{A8EEBD62-856F-4170-BD77-39C4A2C72408}" type="pres">
      <dgm:prSet presAssocID="{C0B51A4A-FF93-4C3C-A5D9-820482A0D30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nl-NL"/>
        </a:p>
      </dgm:t>
    </dgm:pt>
    <dgm:pt modelId="{48D07925-C304-4E98-B111-944D3D13D591}" type="pres">
      <dgm:prSet presAssocID="{9C843342-A00A-4469-ABC6-0096987045C6}" presName="boxAndChildren" presStyleCnt="0"/>
      <dgm:spPr/>
    </dgm:pt>
    <dgm:pt modelId="{5BD8C78E-550A-4F62-AE54-71DB5BE0AC22}" type="pres">
      <dgm:prSet presAssocID="{9C843342-A00A-4469-ABC6-0096987045C6}" presName="parentTextBox" presStyleLbl="node1" presStyleIdx="0" presStyleCnt="5"/>
      <dgm:spPr/>
      <dgm:t>
        <a:bodyPr/>
        <a:lstStyle/>
        <a:p>
          <a:endParaRPr lang="nl-NL"/>
        </a:p>
      </dgm:t>
    </dgm:pt>
    <dgm:pt modelId="{F5630354-A55A-45E5-9416-211507688E32}" type="pres">
      <dgm:prSet presAssocID="{CF5D3C5C-2EFC-4A66-BCAF-1CE2F622A74B}" presName="sp" presStyleCnt="0"/>
      <dgm:spPr/>
    </dgm:pt>
    <dgm:pt modelId="{319153F1-F014-4BC4-9087-F605C942DE1D}" type="pres">
      <dgm:prSet presAssocID="{BE100FDD-B64D-472E-8B7D-3F54887F959D}" presName="arrowAndChildren" presStyleCnt="0"/>
      <dgm:spPr/>
    </dgm:pt>
    <dgm:pt modelId="{584338F6-8EDC-48DE-B18F-64DA5E6EEBE0}" type="pres">
      <dgm:prSet presAssocID="{BE100FDD-B64D-472E-8B7D-3F54887F959D}" presName="parentTextArrow" presStyleLbl="node1" presStyleIdx="1" presStyleCnt="5"/>
      <dgm:spPr/>
      <dgm:t>
        <a:bodyPr/>
        <a:lstStyle/>
        <a:p>
          <a:endParaRPr lang="nl-NL"/>
        </a:p>
      </dgm:t>
    </dgm:pt>
    <dgm:pt modelId="{D9B96D57-ECF9-460C-8A43-85777C0B89C4}" type="pres">
      <dgm:prSet presAssocID="{9EDEF231-E1FB-4705-925A-8025D0EF2C67}" presName="sp" presStyleCnt="0"/>
      <dgm:spPr/>
    </dgm:pt>
    <dgm:pt modelId="{89093C35-A211-422B-BFCD-AF37FD032D4A}" type="pres">
      <dgm:prSet presAssocID="{0F457E2C-5058-430D-91C9-25776818C1D1}" presName="arrowAndChildren" presStyleCnt="0"/>
      <dgm:spPr/>
    </dgm:pt>
    <dgm:pt modelId="{37345604-81CB-427E-AC06-45835AEF8472}" type="pres">
      <dgm:prSet presAssocID="{0F457E2C-5058-430D-91C9-25776818C1D1}" presName="parentTextArrow" presStyleLbl="node1" presStyleIdx="2" presStyleCnt="5"/>
      <dgm:spPr/>
      <dgm:t>
        <a:bodyPr/>
        <a:lstStyle/>
        <a:p>
          <a:endParaRPr lang="nl-NL"/>
        </a:p>
      </dgm:t>
    </dgm:pt>
    <dgm:pt modelId="{E44F6BF0-B93F-4D7C-A93C-58B14599789C}" type="pres">
      <dgm:prSet presAssocID="{B9BC8889-CA21-419A-81D2-C1FDFAE4EA31}" presName="sp" presStyleCnt="0"/>
      <dgm:spPr/>
    </dgm:pt>
    <dgm:pt modelId="{166BDFE1-A6C2-4793-A094-AF678A227099}" type="pres">
      <dgm:prSet presAssocID="{F18557E8-A099-4FEB-8F9E-5153BAB285CB}" presName="arrowAndChildren" presStyleCnt="0"/>
      <dgm:spPr/>
    </dgm:pt>
    <dgm:pt modelId="{1469386C-2E40-4BF1-9990-A3AA5E88816D}" type="pres">
      <dgm:prSet presAssocID="{F18557E8-A099-4FEB-8F9E-5153BAB285CB}" presName="parentTextArrow" presStyleLbl="node1" presStyleIdx="3" presStyleCnt="5"/>
      <dgm:spPr/>
      <dgm:t>
        <a:bodyPr/>
        <a:lstStyle/>
        <a:p>
          <a:endParaRPr lang="nl-NL"/>
        </a:p>
      </dgm:t>
    </dgm:pt>
    <dgm:pt modelId="{5935E694-8299-463E-88DA-D7F1F9698CB0}" type="pres">
      <dgm:prSet presAssocID="{62EFD5A6-5518-4AA7-9922-C731DCC8E389}" presName="sp" presStyleCnt="0"/>
      <dgm:spPr/>
    </dgm:pt>
    <dgm:pt modelId="{BFC9F3C8-334B-40B0-A74E-B7053B0A87BA}" type="pres">
      <dgm:prSet presAssocID="{541C4C60-AAE5-4D9F-8D42-34D0175CD143}" presName="arrowAndChildren" presStyleCnt="0"/>
      <dgm:spPr/>
    </dgm:pt>
    <dgm:pt modelId="{18DF6A22-5866-4747-8C84-18F61E96E84C}" type="pres">
      <dgm:prSet presAssocID="{541C4C60-AAE5-4D9F-8D42-34D0175CD143}" presName="parentTextArrow" presStyleLbl="node1" presStyleIdx="4" presStyleCnt="5"/>
      <dgm:spPr/>
      <dgm:t>
        <a:bodyPr/>
        <a:lstStyle/>
        <a:p>
          <a:endParaRPr lang="nl-NL"/>
        </a:p>
      </dgm:t>
    </dgm:pt>
  </dgm:ptLst>
  <dgm:cxnLst>
    <dgm:cxn modelId="{B7AFFE66-D207-4D1F-A528-182AFE790961}" srcId="{C0B51A4A-FF93-4C3C-A5D9-820482A0D300}" destId="{0F457E2C-5058-430D-91C9-25776818C1D1}" srcOrd="2" destOrd="0" parTransId="{F1D49E90-D865-4A60-B9B3-EFA50380EA0D}" sibTransId="{9EDEF231-E1FB-4705-925A-8025D0EF2C67}"/>
    <dgm:cxn modelId="{9810AE68-3D78-4B5F-9F44-F075200A8F45}" type="presOf" srcId="{541C4C60-AAE5-4D9F-8D42-34D0175CD143}" destId="{18DF6A22-5866-4747-8C84-18F61E96E84C}" srcOrd="0" destOrd="0" presId="urn:microsoft.com/office/officeart/2005/8/layout/process4"/>
    <dgm:cxn modelId="{2534AB5D-CEAE-4EFA-ABB0-EC3710BF4E0E}" type="presOf" srcId="{9C843342-A00A-4469-ABC6-0096987045C6}" destId="{5BD8C78E-550A-4F62-AE54-71DB5BE0AC22}" srcOrd="0" destOrd="0" presId="urn:microsoft.com/office/officeart/2005/8/layout/process4"/>
    <dgm:cxn modelId="{4DF00793-4487-410B-89BC-D38BA3176CFC}" srcId="{C0B51A4A-FF93-4C3C-A5D9-820482A0D300}" destId="{541C4C60-AAE5-4D9F-8D42-34D0175CD143}" srcOrd="0" destOrd="0" parTransId="{B65DFD2F-E20F-40B5-A447-2C22A9ACE37E}" sibTransId="{62EFD5A6-5518-4AA7-9922-C731DCC8E389}"/>
    <dgm:cxn modelId="{902B72F6-86DD-4A89-8122-FA1F1A540423}" srcId="{C0B51A4A-FF93-4C3C-A5D9-820482A0D300}" destId="{F18557E8-A099-4FEB-8F9E-5153BAB285CB}" srcOrd="1" destOrd="0" parTransId="{986FE804-2D67-48EF-9114-797506E3A933}" sibTransId="{B9BC8889-CA21-419A-81D2-C1FDFAE4EA31}"/>
    <dgm:cxn modelId="{2FD67521-5AF0-4EE0-A0DA-1E9734D47EE6}" type="presOf" srcId="{BE100FDD-B64D-472E-8B7D-3F54887F959D}" destId="{584338F6-8EDC-48DE-B18F-64DA5E6EEBE0}" srcOrd="0" destOrd="0" presId="urn:microsoft.com/office/officeart/2005/8/layout/process4"/>
    <dgm:cxn modelId="{0402B25B-2C2C-467A-90FE-DF7BE127F4CD}" srcId="{C0B51A4A-FF93-4C3C-A5D9-820482A0D300}" destId="{9C843342-A00A-4469-ABC6-0096987045C6}" srcOrd="4" destOrd="0" parTransId="{0F296F59-70FC-4C84-874B-E495B4C3CB58}" sibTransId="{7F8B6AD7-C9D3-42A4-BD52-EC555C423127}"/>
    <dgm:cxn modelId="{9E6FE1B6-561A-4055-AF78-A08FB8A26410}" type="presOf" srcId="{0F457E2C-5058-430D-91C9-25776818C1D1}" destId="{37345604-81CB-427E-AC06-45835AEF8472}" srcOrd="0" destOrd="0" presId="urn:microsoft.com/office/officeart/2005/8/layout/process4"/>
    <dgm:cxn modelId="{F598A190-9F55-47FD-BA3E-D16FF8F2D3F9}" srcId="{C0B51A4A-FF93-4C3C-A5D9-820482A0D300}" destId="{BE100FDD-B64D-472E-8B7D-3F54887F959D}" srcOrd="3" destOrd="0" parTransId="{9ACDE27C-5B48-428E-8491-AB3C5ABCF060}" sibTransId="{CF5D3C5C-2EFC-4A66-BCAF-1CE2F622A74B}"/>
    <dgm:cxn modelId="{A5749B7F-BCF7-4E77-8B9A-B61D680F800F}" type="presOf" srcId="{C0B51A4A-FF93-4C3C-A5D9-820482A0D300}" destId="{A8EEBD62-856F-4170-BD77-39C4A2C72408}" srcOrd="0" destOrd="0" presId="urn:microsoft.com/office/officeart/2005/8/layout/process4"/>
    <dgm:cxn modelId="{47927ADC-4CE1-41E3-9FFF-9866EC19F873}" type="presOf" srcId="{F18557E8-A099-4FEB-8F9E-5153BAB285CB}" destId="{1469386C-2E40-4BF1-9990-A3AA5E88816D}" srcOrd="0" destOrd="0" presId="urn:microsoft.com/office/officeart/2005/8/layout/process4"/>
    <dgm:cxn modelId="{B47484FE-ECC9-483A-B009-70793B9C55D4}" type="presParOf" srcId="{A8EEBD62-856F-4170-BD77-39C4A2C72408}" destId="{48D07925-C304-4E98-B111-944D3D13D591}" srcOrd="0" destOrd="0" presId="urn:microsoft.com/office/officeart/2005/8/layout/process4"/>
    <dgm:cxn modelId="{49D71119-5DA6-4D78-A89D-771DBDD07BEF}" type="presParOf" srcId="{48D07925-C304-4E98-B111-944D3D13D591}" destId="{5BD8C78E-550A-4F62-AE54-71DB5BE0AC22}" srcOrd="0" destOrd="0" presId="urn:microsoft.com/office/officeart/2005/8/layout/process4"/>
    <dgm:cxn modelId="{BD6BB42E-23CD-4BDB-BAF4-6457EFB1B01F}" type="presParOf" srcId="{A8EEBD62-856F-4170-BD77-39C4A2C72408}" destId="{F5630354-A55A-45E5-9416-211507688E32}" srcOrd="1" destOrd="0" presId="urn:microsoft.com/office/officeart/2005/8/layout/process4"/>
    <dgm:cxn modelId="{61556E8C-981B-409D-8A94-A48DB0B7D845}" type="presParOf" srcId="{A8EEBD62-856F-4170-BD77-39C4A2C72408}" destId="{319153F1-F014-4BC4-9087-F605C942DE1D}" srcOrd="2" destOrd="0" presId="urn:microsoft.com/office/officeart/2005/8/layout/process4"/>
    <dgm:cxn modelId="{DF47243E-0652-45EA-AB5A-6542BDAB9FB2}" type="presParOf" srcId="{319153F1-F014-4BC4-9087-F605C942DE1D}" destId="{584338F6-8EDC-48DE-B18F-64DA5E6EEBE0}" srcOrd="0" destOrd="0" presId="urn:microsoft.com/office/officeart/2005/8/layout/process4"/>
    <dgm:cxn modelId="{EFE907C2-B3E6-4A98-B4B9-07D8831BE3BB}" type="presParOf" srcId="{A8EEBD62-856F-4170-BD77-39C4A2C72408}" destId="{D9B96D57-ECF9-460C-8A43-85777C0B89C4}" srcOrd="3" destOrd="0" presId="urn:microsoft.com/office/officeart/2005/8/layout/process4"/>
    <dgm:cxn modelId="{C6C5331D-5F6D-4EED-B673-A36943E772C0}" type="presParOf" srcId="{A8EEBD62-856F-4170-BD77-39C4A2C72408}" destId="{89093C35-A211-422B-BFCD-AF37FD032D4A}" srcOrd="4" destOrd="0" presId="urn:microsoft.com/office/officeart/2005/8/layout/process4"/>
    <dgm:cxn modelId="{BAA46F86-B491-4EB6-8134-BD296FF6C07D}" type="presParOf" srcId="{89093C35-A211-422B-BFCD-AF37FD032D4A}" destId="{37345604-81CB-427E-AC06-45835AEF8472}" srcOrd="0" destOrd="0" presId="urn:microsoft.com/office/officeart/2005/8/layout/process4"/>
    <dgm:cxn modelId="{FB9D4607-EFE6-40A1-A00C-6D8C17A8A40A}" type="presParOf" srcId="{A8EEBD62-856F-4170-BD77-39C4A2C72408}" destId="{E44F6BF0-B93F-4D7C-A93C-58B14599789C}" srcOrd="5" destOrd="0" presId="urn:microsoft.com/office/officeart/2005/8/layout/process4"/>
    <dgm:cxn modelId="{200A3216-6F09-4207-ABF9-AA26F96DC040}" type="presParOf" srcId="{A8EEBD62-856F-4170-BD77-39C4A2C72408}" destId="{166BDFE1-A6C2-4793-A094-AF678A227099}" srcOrd="6" destOrd="0" presId="urn:microsoft.com/office/officeart/2005/8/layout/process4"/>
    <dgm:cxn modelId="{D5C514AA-4642-4CB8-BDBD-04BC700C1788}" type="presParOf" srcId="{166BDFE1-A6C2-4793-A094-AF678A227099}" destId="{1469386C-2E40-4BF1-9990-A3AA5E88816D}" srcOrd="0" destOrd="0" presId="urn:microsoft.com/office/officeart/2005/8/layout/process4"/>
    <dgm:cxn modelId="{1D89BE3F-0444-4B3D-AED5-2876C8D5FB55}" type="presParOf" srcId="{A8EEBD62-856F-4170-BD77-39C4A2C72408}" destId="{5935E694-8299-463E-88DA-D7F1F9698CB0}" srcOrd="7" destOrd="0" presId="urn:microsoft.com/office/officeart/2005/8/layout/process4"/>
    <dgm:cxn modelId="{C7FA6C3E-E4EC-403A-A1D2-16205E3B2E09}" type="presParOf" srcId="{A8EEBD62-856F-4170-BD77-39C4A2C72408}" destId="{BFC9F3C8-334B-40B0-A74E-B7053B0A87BA}" srcOrd="8" destOrd="0" presId="urn:microsoft.com/office/officeart/2005/8/layout/process4"/>
    <dgm:cxn modelId="{2D1914E4-5E5C-49E1-AE9E-8F183853E79C}" type="presParOf" srcId="{BFC9F3C8-334B-40B0-A74E-B7053B0A87BA}" destId="{18DF6A22-5866-4747-8C84-18F61E96E84C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C0B51A4A-FF93-4C3C-A5D9-820482A0D300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l-NL"/>
        </a:p>
      </dgm:t>
    </dgm:pt>
    <dgm:pt modelId="{541C4C60-AAE5-4D9F-8D42-34D0175CD143}">
      <dgm:prSet phldrT="[Tekst]"/>
      <dgm:spPr/>
      <dgm:t>
        <a:bodyPr/>
        <a:lstStyle/>
        <a:p>
          <a:r>
            <a:rPr lang="nl-NL" dirty="0" smtClean="0">
              <a:solidFill>
                <a:srgbClr val="FFFFFF"/>
              </a:solidFill>
            </a:rPr>
            <a:t>(oer)producent</a:t>
          </a:r>
          <a:endParaRPr lang="nl-NL" dirty="0">
            <a:solidFill>
              <a:srgbClr val="FFFFFF"/>
            </a:solidFill>
          </a:endParaRPr>
        </a:p>
      </dgm:t>
    </dgm:pt>
    <dgm:pt modelId="{B65DFD2F-E20F-40B5-A447-2C22A9ACE37E}" type="parTrans" cxnId="{4DF00793-4487-410B-89BC-D38BA3176CFC}">
      <dgm:prSet/>
      <dgm:spPr/>
      <dgm:t>
        <a:bodyPr/>
        <a:lstStyle/>
        <a:p>
          <a:endParaRPr lang="nl-NL"/>
        </a:p>
      </dgm:t>
    </dgm:pt>
    <dgm:pt modelId="{62EFD5A6-5518-4AA7-9922-C731DCC8E389}" type="sibTrans" cxnId="{4DF00793-4487-410B-89BC-D38BA3176CFC}">
      <dgm:prSet/>
      <dgm:spPr/>
      <dgm:t>
        <a:bodyPr/>
        <a:lstStyle/>
        <a:p>
          <a:endParaRPr lang="nl-NL"/>
        </a:p>
      </dgm:t>
    </dgm:pt>
    <dgm:pt modelId="{F18557E8-A099-4FEB-8F9E-5153BAB285CB}">
      <dgm:prSet phldrT="[Tekst]"/>
      <dgm:spPr>
        <a:solidFill>
          <a:srgbClr val="00FF00"/>
        </a:solidFill>
      </dgm:spPr>
      <dgm:t>
        <a:bodyPr/>
        <a:lstStyle/>
        <a:p>
          <a:r>
            <a:rPr lang="nl-NL" dirty="0" smtClean="0">
              <a:solidFill>
                <a:schemeClr val="bg2"/>
              </a:solidFill>
            </a:rPr>
            <a:t>Fabriek</a:t>
          </a:r>
          <a:endParaRPr lang="nl-NL" dirty="0">
            <a:solidFill>
              <a:schemeClr val="bg2"/>
            </a:solidFill>
          </a:endParaRPr>
        </a:p>
      </dgm:t>
    </dgm:pt>
    <dgm:pt modelId="{986FE804-2D67-48EF-9114-797506E3A933}" type="parTrans" cxnId="{902B72F6-86DD-4A89-8122-FA1F1A540423}">
      <dgm:prSet/>
      <dgm:spPr/>
      <dgm:t>
        <a:bodyPr/>
        <a:lstStyle/>
        <a:p>
          <a:endParaRPr lang="nl-NL"/>
        </a:p>
      </dgm:t>
    </dgm:pt>
    <dgm:pt modelId="{B9BC8889-CA21-419A-81D2-C1FDFAE4EA31}" type="sibTrans" cxnId="{902B72F6-86DD-4A89-8122-FA1F1A540423}">
      <dgm:prSet/>
      <dgm:spPr/>
      <dgm:t>
        <a:bodyPr/>
        <a:lstStyle/>
        <a:p>
          <a:endParaRPr lang="nl-NL"/>
        </a:p>
      </dgm:t>
    </dgm:pt>
    <dgm:pt modelId="{0F457E2C-5058-430D-91C9-25776818C1D1}">
      <dgm:prSet phldrT="[Tekst]"/>
      <dgm:spPr>
        <a:solidFill>
          <a:schemeClr val="accent1"/>
        </a:solidFill>
      </dgm:spPr>
      <dgm:t>
        <a:bodyPr/>
        <a:lstStyle/>
        <a:p>
          <a:r>
            <a:rPr lang="nl-NL" dirty="0" smtClean="0">
              <a:solidFill>
                <a:srgbClr val="FFFFFF"/>
              </a:solidFill>
            </a:rPr>
            <a:t>Groothandel</a:t>
          </a:r>
          <a:endParaRPr lang="nl-NL" dirty="0">
            <a:solidFill>
              <a:srgbClr val="FFFFFF"/>
            </a:solidFill>
          </a:endParaRPr>
        </a:p>
      </dgm:t>
    </dgm:pt>
    <dgm:pt modelId="{F1D49E90-D865-4A60-B9B3-EFA50380EA0D}" type="parTrans" cxnId="{B7AFFE66-D207-4D1F-A528-182AFE790961}">
      <dgm:prSet/>
      <dgm:spPr/>
      <dgm:t>
        <a:bodyPr/>
        <a:lstStyle/>
        <a:p>
          <a:endParaRPr lang="nl-NL"/>
        </a:p>
      </dgm:t>
    </dgm:pt>
    <dgm:pt modelId="{9EDEF231-E1FB-4705-925A-8025D0EF2C67}" type="sibTrans" cxnId="{B7AFFE66-D207-4D1F-A528-182AFE790961}">
      <dgm:prSet/>
      <dgm:spPr/>
      <dgm:t>
        <a:bodyPr/>
        <a:lstStyle/>
        <a:p>
          <a:endParaRPr lang="nl-NL"/>
        </a:p>
      </dgm:t>
    </dgm:pt>
    <dgm:pt modelId="{BE100FDD-B64D-472E-8B7D-3F54887F959D}">
      <dgm:prSet phldrT="[Tekst]"/>
      <dgm:spPr>
        <a:solidFill>
          <a:schemeClr val="accent1"/>
        </a:solidFill>
      </dgm:spPr>
      <dgm:t>
        <a:bodyPr/>
        <a:lstStyle/>
        <a:p>
          <a:r>
            <a:rPr lang="nl-NL" dirty="0" smtClean="0">
              <a:solidFill>
                <a:srgbClr val="FFFFFF"/>
              </a:solidFill>
            </a:rPr>
            <a:t>Kleinhandel</a:t>
          </a:r>
          <a:endParaRPr lang="nl-NL" dirty="0">
            <a:solidFill>
              <a:srgbClr val="FFFFFF"/>
            </a:solidFill>
          </a:endParaRPr>
        </a:p>
      </dgm:t>
    </dgm:pt>
    <dgm:pt modelId="{9ACDE27C-5B48-428E-8491-AB3C5ABCF060}" type="parTrans" cxnId="{F598A190-9F55-47FD-BA3E-D16FF8F2D3F9}">
      <dgm:prSet/>
      <dgm:spPr/>
      <dgm:t>
        <a:bodyPr/>
        <a:lstStyle/>
        <a:p>
          <a:endParaRPr lang="nl-NL"/>
        </a:p>
      </dgm:t>
    </dgm:pt>
    <dgm:pt modelId="{CF5D3C5C-2EFC-4A66-BCAF-1CE2F622A74B}" type="sibTrans" cxnId="{F598A190-9F55-47FD-BA3E-D16FF8F2D3F9}">
      <dgm:prSet/>
      <dgm:spPr/>
      <dgm:t>
        <a:bodyPr/>
        <a:lstStyle/>
        <a:p>
          <a:endParaRPr lang="nl-NL"/>
        </a:p>
      </dgm:t>
    </dgm:pt>
    <dgm:pt modelId="{9C843342-A00A-4469-ABC6-0096987045C6}">
      <dgm:prSet phldrT="[Tekst]"/>
      <dgm:spPr>
        <a:solidFill>
          <a:srgbClr val="FFFF00"/>
        </a:solidFill>
      </dgm:spPr>
      <dgm:t>
        <a:bodyPr/>
        <a:lstStyle/>
        <a:p>
          <a:r>
            <a:rPr lang="nl-NL" dirty="0" smtClean="0">
              <a:solidFill>
                <a:schemeClr val="bg2"/>
              </a:solidFill>
            </a:rPr>
            <a:t>Consument</a:t>
          </a:r>
          <a:endParaRPr lang="nl-NL" dirty="0">
            <a:solidFill>
              <a:schemeClr val="bg2"/>
            </a:solidFill>
          </a:endParaRPr>
        </a:p>
      </dgm:t>
    </dgm:pt>
    <dgm:pt modelId="{0F296F59-70FC-4C84-874B-E495B4C3CB58}" type="parTrans" cxnId="{0402B25B-2C2C-467A-90FE-DF7BE127F4CD}">
      <dgm:prSet/>
      <dgm:spPr/>
      <dgm:t>
        <a:bodyPr/>
        <a:lstStyle/>
        <a:p>
          <a:endParaRPr lang="nl-NL"/>
        </a:p>
      </dgm:t>
    </dgm:pt>
    <dgm:pt modelId="{7F8B6AD7-C9D3-42A4-BD52-EC555C423127}" type="sibTrans" cxnId="{0402B25B-2C2C-467A-90FE-DF7BE127F4CD}">
      <dgm:prSet/>
      <dgm:spPr/>
      <dgm:t>
        <a:bodyPr/>
        <a:lstStyle/>
        <a:p>
          <a:endParaRPr lang="nl-NL"/>
        </a:p>
      </dgm:t>
    </dgm:pt>
    <dgm:pt modelId="{A8EEBD62-856F-4170-BD77-39C4A2C72408}" type="pres">
      <dgm:prSet presAssocID="{C0B51A4A-FF93-4C3C-A5D9-820482A0D30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nl-NL"/>
        </a:p>
      </dgm:t>
    </dgm:pt>
    <dgm:pt modelId="{48D07925-C304-4E98-B111-944D3D13D591}" type="pres">
      <dgm:prSet presAssocID="{9C843342-A00A-4469-ABC6-0096987045C6}" presName="boxAndChildren" presStyleCnt="0"/>
      <dgm:spPr/>
    </dgm:pt>
    <dgm:pt modelId="{5BD8C78E-550A-4F62-AE54-71DB5BE0AC22}" type="pres">
      <dgm:prSet presAssocID="{9C843342-A00A-4469-ABC6-0096987045C6}" presName="parentTextBox" presStyleLbl="node1" presStyleIdx="0" presStyleCnt="5"/>
      <dgm:spPr/>
      <dgm:t>
        <a:bodyPr/>
        <a:lstStyle/>
        <a:p>
          <a:endParaRPr lang="nl-NL"/>
        </a:p>
      </dgm:t>
    </dgm:pt>
    <dgm:pt modelId="{F5630354-A55A-45E5-9416-211507688E32}" type="pres">
      <dgm:prSet presAssocID="{CF5D3C5C-2EFC-4A66-BCAF-1CE2F622A74B}" presName="sp" presStyleCnt="0"/>
      <dgm:spPr/>
    </dgm:pt>
    <dgm:pt modelId="{319153F1-F014-4BC4-9087-F605C942DE1D}" type="pres">
      <dgm:prSet presAssocID="{BE100FDD-B64D-472E-8B7D-3F54887F959D}" presName="arrowAndChildren" presStyleCnt="0"/>
      <dgm:spPr/>
    </dgm:pt>
    <dgm:pt modelId="{584338F6-8EDC-48DE-B18F-64DA5E6EEBE0}" type="pres">
      <dgm:prSet presAssocID="{BE100FDD-B64D-472E-8B7D-3F54887F959D}" presName="parentTextArrow" presStyleLbl="node1" presStyleIdx="1" presStyleCnt="5"/>
      <dgm:spPr/>
      <dgm:t>
        <a:bodyPr/>
        <a:lstStyle/>
        <a:p>
          <a:endParaRPr lang="nl-NL"/>
        </a:p>
      </dgm:t>
    </dgm:pt>
    <dgm:pt modelId="{D9B96D57-ECF9-460C-8A43-85777C0B89C4}" type="pres">
      <dgm:prSet presAssocID="{9EDEF231-E1FB-4705-925A-8025D0EF2C67}" presName="sp" presStyleCnt="0"/>
      <dgm:spPr/>
    </dgm:pt>
    <dgm:pt modelId="{89093C35-A211-422B-BFCD-AF37FD032D4A}" type="pres">
      <dgm:prSet presAssocID="{0F457E2C-5058-430D-91C9-25776818C1D1}" presName="arrowAndChildren" presStyleCnt="0"/>
      <dgm:spPr/>
    </dgm:pt>
    <dgm:pt modelId="{37345604-81CB-427E-AC06-45835AEF8472}" type="pres">
      <dgm:prSet presAssocID="{0F457E2C-5058-430D-91C9-25776818C1D1}" presName="parentTextArrow" presStyleLbl="node1" presStyleIdx="2" presStyleCnt="5"/>
      <dgm:spPr/>
      <dgm:t>
        <a:bodyPr/>
        <a:lstStyle/>
        <a:p>
          <a:endParaRPr lang="nl-NL"/>
        </a:p>
      </dgm:t>
    </dgm:pt>
    <dgm:pt modelId="{E44F6BF0-B93F-4D7C-A93C-58B14599789C}" type="pres">
      <dgm:prSet presAssocID="{B9BC8889-CA21-419A-81D2-C1FDFAE4EA31}" presName="sp" presStyleCnt="0"/>
      <dgm:spPr/>
    </dgm:pt>
    <dgm:pt modelId="{166BDFE1-A6C2-4793-A094-AF678A227099}" type="pres">
      <dgm:prSet presAssocID="{F18557E8-A099-4FEB-8F9E-5153BAB285CB}" presName="arrowAndChildren" presStyleCnt="0"/>
      <dgm:spPr/>
    </dgm:pt>
    <dgm:pt modelId="{1469386C-2E40-4BF1-9990-A3AA5E88816D}" type="pres">
      <dgm:prSet presAssocID="{F18557E8-A099-4FEB-8F9E-5153BAB285CB}" presName="parentTextArrow" presStyleLbl="node1" presStyleIdx="3" presStyleCnt="5"/>
      <dgm:spPr/>
      <dgm:t>
        <a:bodyPr/>
        <a:lstStyle/>
        <a:p>
          <a:endParaRPr lang="nl-NL"/>
        </a:p>
      </dgm:t>
    </dgm:pt>
    <dgm:pt modelId="{5935E694-8299-463E-88DA-D7F1F9698CB0}" type="pres">
      <dgm:prSet presAssocID="{62EFD5A6-5518-4AA7-9922-C731DCC8E389}" presName="sp" presStyleCnt="0"/>
      <dgm:spPr/>
    </dgm:pt>
    <dgm:pt modelId="{BFC9F3C8-334B-40B0-A74E-B7053B0A87BA}" type="pres">
      <dgm:prSet presAssocID="{541C4C60-AAE5-4D9F-8D42-34D0175CD143}" presName="arrowAndChildren" presStyleCnt="0"/>
      <dgm:spPr/>
    </dgm:pt>
    <dgm:pt modelId="{18DF6A22-5866-4747-8C84-18F61E96E84C}" type="pres">
      <dgm:prSet presAssocID="{541C4C60-AAE5-4D9F-8D42-34D0175CD143}" presName="parentTextArrow" presStyleLbl="node1" presStyleIdx="4" presStyleCnt="5"/>
      <dgm:spPr/>
      <dgm:t>
        <a:bodyPr/>
        <a:lstStyle/>
        <a:p>
          <a:endParaRPr lang="nl-NL"/>
        </a:p>
      </dgm:t>
    </dgm:pt>
  </dgm:ptLst>
  <dgm:cxnLst>
    <dgm:cxn modelId="{4DF00793-4487-410B-89BC-D38BA3176CFC}" srcId="{C0B51A4A-FF93-4C3C-A5D9-820482A0D300}" destId="{541C4C60-AAE5-4D9F-8D42-34D0175CD143}" srcOrd="0" destOrd="0" parTransId="{B65DFD2F-E20F-40B5-A447-2C22A9ACE37E}" sibTransId="{62EFD5A6-5518-4AA7-9922-C731DCC8E389}"/>
    <dgm:cxn modelId="{D3E01B78-A425-4CDD-BA2B-719382293329}" type="presOf" srcId="{9C843342-A00A-4469-ABC6-0096987045C6}" destId="{5BD8C78E-550A-4F62-AE54-71DB5BE0AC22}" srcOrd="0" destOrd="0" presId="urn:microsoft.com/office/officeart/2005/8/layout/process4"/>
    <dgm:cxn modelId="{CE6F9382-499A-4F44-A309-AD8ED9D2074D}" type="presOf" srcId="{BE100FDD-B64D-472E-8B7D-3F54887F959D}" destId="{584338F6-8EDC-48DE-B18F-64DA5E6EEBE0}" srcOrd="0" destOrd="0" presId="urn:microsoft.com/office/officeart/2005/8/layout/process4"/>
    <dgm:cxn modelId="{11FB2980-5E4E-4516-9B6D-F9C666493D02}" type="presOf" srcId="{C0B51A4A-FF93-4C3C-A5D9-820482A0D300}" destId="{A8EEBD62-856F-4170-BD77-39C4A2C72408}" srcOrd="0" destOrd="0" presId="urn:microsoft.com/office/officeart/2005/8/layout/process4"/>
    <dgm:cxn modelId="{0402B25B-2C2C-467A-90FE-DF7BE127F4CD}" srcId="{C0B51A4A-FF93-4C3C-A5D9-820482A0D300}" destId="{9C843342-A00A-4469-ABC6-0096987045C6}" srcOrd="4" destOrd="0" parTransId="{0F296F59-70FC-4C84-874B-E495B4C3CB58}" sibTransId="{7F8B6AD7-C9D3-42A4-BD52-EC555C423127}"/>
    <dgm:cxn modelId="{F598A190-9F55-47FD-BA3E-D16FF8F2D3F9}" srcId="{C0B51A4A-FF93-4C3C-A5D9-820482A0D300}" destId="{BE100FDD-B64D-472E-8B7D-3F54887F959D}" srcOrd="3" destOrd="0" parTransId="{9ACDE27C-5B48-428E-8491-AB3C5ABCF060}" sibTransId="{CF5D3C5C-2EFC-4A66-BCAF-1CE2F622A74B}"/>
    <dgm:cxn modelId="{C38696BC-6951-4556-B95A-AEF480CFD462}" type="presOf" srcId="{0F457E2C-5058-430D-91C9-25776818C1D1}" destId="{37345604-81CB-427E-AC06-45835AEF8472}" srcOrd="0" destOrd="0" presId="urn:microsoft.com/office/officeart/2005/8/layout/process4"/>
    <dgm:cxn modelId="{902B72F6-86DD-4A89-8122-FA1F1A540423}" srcId="{C0B51A4A-FF93-4C3C-A5D9-820482A0D300}" destId="{F18557E8-A099-4FEB-8F9E-5153BAB285CB}" srcOrd="1" destOrd="0" parTransId="{986FE804-2D67-48EF-9114-797506E3A933}" sibTransId="{B9BC8889-CA21-419A-81D2-C1FDFAE4EA31}"/>
    <dgm:cxn modelId="{B7AFFE66-D207-4D1F-A528-182AFE790961}" srcId="{C0B51A4A-FF93-4C3C-A5D9-820482A0D300}" destId="{0F457E2C-5058-430D-91C9-25776818C1D1}" srcOrd="2" destOrd="0" parTransId="{F1D49E90-D865-4A60-B9B3-EFA50380EA0D}" sibTransId="{9EDEF231-E1FB-4705-925A-8025D0EF2C67}"/>
    <dgm:cxn modelId="{058430CC-0D56-4E09-A842-E539FF82B69D}" type="presOf" srcId="{F18557E8-A099-4FEB-8F9E-5153BAB285CB}" destId="{1469386C-2E40-4BF1-9990-A3AA5E88816D}" srcOrd="0" destOrd="0" presId="urn:microsoft.com/office/officeart/2005/8/layout/process4"/>
    <dgm:cxn modelId="{D2194E36-9E0A-47A3-986C-32F32D1044F5}" type="presOf" srcId="{541C4C60-AAE5-4D9F-8D42-34D0175CD143}" destId="{18DF6A22-5866-4747-8C84-18F61E96E84C}" srcOrd="0" destOrd="0" presId="urn:microsoft.com/office/officeart/2005/8/layout/process4"/>
    <dgm:cxn modelId="{E991FD27-590B-40BC-9291-95D045BBD1EA}" type="presParOf" srcId="{A8EEBD62-856F-4170-BD77-39C4A2C72408}" destId="{48D07925-C304-4E98-B111-944D3D13D591}" srcOrd="0" destOrd="0" presId="urn:microsoft.com/office/officeart/2005/8/layout/process4"/>
    <dgm:cxn modelId="{A668DF1C-A7F7-467D-AE47-C92B04927C61}" type="presParOf" srcId="{48D07925-C304-4E98-B111-944D3D13D591}" destId="{5BD8C78E-550A-4F62-AE54-71DB5BE0AC22}" srcOrd="0" destOrd="0" presId="urn:microsoft.com/office/officeart/2005/8/layout/process4"/>
    <dgm:cxn modelId="{DBD1CD00-DEE9-4FD2-B411-7F22B6341434}" type="presParOf" srcId="{A8EEBD62-856F-4170-BD77-39C4A2C72408}" destId="{F5630354-A55A-45E5-9416-211507688E32}" srcOrd="1" destOrd="0" presId="urn:microsoft.com/office/officeart/2005/8/layout/process4"/>
    <dgm:cxn modelId="{9D32CCB1-DD0B-4F05-868C-3092E8622BF3}" type="presParOf" srcId="{A8EEBD62-856F-4170-BD77-39C4A2C72408}" destId="{319153F1-F014-4BC4-9087-F605C942DE1D}" srcOrd="2" destOrd="0" presId="urn:microsoft.com/office/officeart/2005/8/layout/process4"/>
    <dgm:cxn modelId="{D9B6FD01-EE05-4749-9B82-FF7BD25240A7}" type="presParOf" srcId="{319153F1-F014-4BC4-9087-F605C942DE1D}" destId="{584338F6-8EDC-48DE-B18F-64DA5E6EEBE0}" srcOrd="0" destOrd="0" presId="urn:microsoft.com/office/officeart/2005/8/layout/process4"/>
    <dgm:cxn modelId="{5642D7F3-9DCD-40AF-80F7-31904A239666}" type="presParOf" srcId="{A8EEBD62-856F-4170-BD77-39C4A2C72408}" destId="{D9B96D57-ECF9-460C-8A43-85777C0B89C4}" srcOrd="3" destOrd="0" presId="urn:microsoft.com/office/officeart/2005/8/layout/process4"/>
    <dgm:cxn modelId="{4589566F-570F-41DE-8B46-495CE60D5BF4}" type="presParOf" srcId="{A8EEBD62-856F-4170-BD77-39C4A2C72408}" destId="{89093C35-A211-422B-BFCD-AF37FD032D4A}" srcOrd="4" destOrd="0" presId="urn:microsoft.com/office/officeart/2005/8/layout/process4"/>
    <dgm:cxn modelId="{18AAF139-765C-4D77-9231-42A9DFD6990D}" type="presParOf" srcId="{89093C35-A211-422B-BFCD-AF37FD032D4A}" destId="{37345604-81CB-427E-AC06-45835AEF8472}" srcOrd="0" destOrd="0" presId="urn:microsoft.com/office/officeart/2005/8/layout/process4"/>
    <dgm:cxn modelId="{7777C644-5035-40A9-B834-1B128DEBA5C9}" type="presParOf" srcId="{A8EEBD62-856F-4170-BD77-39C4A2C72408}" destId="{E44F6BF0-B93F-4D7C-A93C-58B14599789C}" srcOrd="5" destOrd="0" presId="urn:microsoft.com/office/officeart/2005/8/layout/process4"/>
    <dgm:cxn modelId="{5BC83DA6-8090-423C-A042-C4814BDC15AD}" type="presParOf" srcId="{A8EEBD62-856F-4170-BD77-39C4A2C72408}" destId="{166BDFE1-A6C2-4793-A094-AF678A227099}" srcOrd="6" destOrd="0" presId="urn:microsoft.com/office/officeart/2005/8/layout/process4"/>
    <dgm:cxn modelId="{88AD6C10-B4A1-4EFC-B2D4-FFB62E89A50A}" type="presParOf" srcId="{166BDFE1-A6C2-4793-A094-AF678A227099}" destId="{1469386C-2E40-4BF1-9990-A3AA5E88816D}" srcOrd="0" destOrd="0" presId="urn:microsoft.com/office/officeart/2005/8/layout/process4"/>
    <dgm:cxn modelId="{FC381C43-0923-4402-92B9-B2CBB4E4B30C}" type="presParOf" srcId="{A8EEBD62-856F-4170-BD77-39C4A2C72408}" destId="{5935E694-8299-463E-88DA-D7F1F9698CB0}" srcOrd="7" destOrd="0" presId="urn:microsoft.com/office/officeart/2005/8/layout/process4"/>
    <dgm:cxn modelId="{BDFB72D2-0F23-4ACF-A080-7809D29B723C}" type="presParOf" srcId="{A8EEBD62-856F-4170-BD77-39C4A2C72408}" destId="{BFC9F3C8-334B-40B0-A74E-B7053B0A87BA}" srcOrd="8" destOrd="0" presId="urn:microsoft.com/office/officeart/2005/8/layout/process4"/>
    <dgm:cxn modelId="{5EDF735E-5D69-4032-9313-1F503DF57F34}" type="presParOf" srcId="{BFC9F3C8-334B-40B0-A74E-B7053B0A87BA}" destId="{18DF6A22-5866-4747-8C84-18F61E96E84C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0B51A4A-FF93-4C3C-A5D9-820482A0D300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l-NL"/>
        </a:p>
      </dgm:t>
    </dgm:pt>
    <dgm:pt modelId="{541C4C60-AAE5-4D9F-8D42-34D0175CD143}">
      <dgm:prSet phldrT="[Tekst]"/>
      <dgm:spPr/>
      <dgm:t>
        <a:bodyPr/>
        <a:lstStyle/>
        <a:p>
          <a:r>
            <a:rPr lang="nl-NL" dirty="0" smtClean="0">
              <a:solidFill>
                <a:srgbClr val="FFFFFF"/>
              </a:solidFill>
            </a:rPr>
            <a:t>(oer)producent</a:t>
          </a:r>
          <a:endParaRPr lang="nl-NL" dirty="0">
            <a:solidFill>
              <a:srgbClr val="FFFFFF"/>
            </a:solidFill>
          </a:endParaRPr>
        </a:p>
      </dgm:t>
    </dgm:pt>
    <dgm:pt modelId="{B65DFD2F-E20F-40B5-A447-2C22A9ACE37E}" type="parTrans" cxnId="{4DF00793-4487-410B-89BC-D38BA3176CFC}">
      <dgm:prSet/>
      <dgm:spPr/>
      <dgm:t>
        <a:bodyPr/>
        <a:lstStyle/>
        <a:p>
          <a:endParaRPr lang="nl-NL"/>
        </a:p>
      </dgm:t>
    </dgm:pt>
    <dgm:pt modelId="{62EFD5A6-5518-4AA7-9922-C731DCC8E389}" type="sibTrans" cxnId="{4DF00793-4487-410B-89BC-D38BA3176CFC}">
      <dgm:prSet/>
      <dgm:spPr/>
      <dgm:t>
        <a:bodyPr/>
        <a:lstStyle/>
        <a:p>
          <a:endParaRPr lang="nl-NL"/>
        </a:p>
      </dgm:t>
    </dgm:pt>
    <dgm:pt modelId="{F18557E8-A099-4FEB-8F9E-5153BAB285CB}">
      <dgm:prSet phldrT="[Tekst]"/>
      <dgm:spPr/>
      <dgm:t>
        <a:bodyPr/>
        <a:lstStyle/>
        <a:p>
          <a:r>
            <a:rPr lang="nl-NL" dirty="0" smtClean="0">
              <a:solidFill>
                <a:srgbClr val="FFFFFF"/>
              </a:solidFill>
            </a:rPr>
            <a:t>Fabriek</a:t>
          </a:r>
          <a:endParaRPr lang="nl-NL" dirty="0">
            <a:solidFill>
              <a:srgbClr val="FFFFFF"/>
            </a:solidFill>
          </a:endParaRPr>
        </a:p>
      </dgm:t>
    </dgm:pt>
    <dgm:pt modelId="{986FE804-2D67-48EF-9114-797506E3A933}" type="parTrans" cxnId="{902B72F6-86DD-4A89-8122-FA1F1A540423}">
      <dgm:prSet/>
      <dgm:spPr/>
      <dgm:t>
        <a:bodyPr/>
        <a:lstStyle/>
        <a:p>
          <a:endParaRPr lang="nl-NL"/>
        </a:p>
      </dgm:t>
    </dgm:pt>
    <dgm:pt modelId="{B9BC8889-CA21-419A-81D2-C1FDFAE4EA31}" type="sibTrans" cxnId="{902B72F6-86DD-4A89-8122-FA1F1A540423}">
      <dgm:prSet/>
      <dgm:spPr/>
      <dgm:t>
        <a:bodyPr/>
        <a:lstStyle/>
        <a:p>
          <a:endParaRPr lang="nl-NL"/>
        </a:p>
      </dgm:t>
    </dgm:pt>
    <dgm:pt modelId="{0F457E2C-5058-430D-91C9-25776818C1D1}">
      <dgm:prSet phldrT="[Tekst]"/>
      <dgm:spPr/>
      <dgm:t>
        <a:bodyPr/>
        <a:lstStyle/>
        <a:p>
          <a:r>
            <a:rPr lang="nl-NL" dirty="0" smtClean="0">
              <a:solidFill>
                <a:srgbClr val="FFFFFF"/>
              </a:solidFill>
            </a:rPr>
            <a:t>Groothandel</a:t>
          </a:r>
          <a:endParaRPr lang="nl-NL" dirty="0">
            <a:solidFill>
              <a:srgbClr val="FFFFFF"/>
            </a:solidFill>
          </a:endParaRPr>
        </a:p>
      </dgm:t>
    </dgm:pt>
    <dgm:pt modelId="{F1D49E90-D865-4A60-B9B3-EFA50380EA0D}" type="parTrans" cxnId="{B7AFFE66-D207-4D1F-A528-182AFE790961}">
      <dgm:prSet/>
      <dgm:spPr/>
      <dgm:t>
        <a:bodyPr/>
        <a:lstStyle/>
        <a:p>
          <a:endParaRPr lang="nl-NL"/>
        </a:p>
      </dgm:t>
    </dgm:pt>
    <dgm:pt modelId="{9EDEF231-E1FB-4705-925A-8025D0EF2C67}" type="sibTrans" cxnId="{B7AFFE66-D207-4D1F-A528-182AFE790961}">
      <dgm:prSet/>
      <dgm:spPr/>
      <dgm:t>
        <a:bodyPr/>
        <a:lstStyle/>
        <a:p>
          <a:endParaRPr lang="nl-NL"/>
        </a:p>
      </dgm:t>
    </dgm:pt>
    <dgm:pt modelId="{BE100FDD-B64D-472E-8B7D-3F54887F959D}">
      <dgm:prSet phldrT="[Tekst]"/>
      <dgm:spPr/>
      <dgm:t>
        <a:bodyPr/>
        <a:lstStyle/>
        <a:p>
          <a:r>
            <a:rPr lang="nl-NL" dirty="0" smtClean="0">
              <a:solidFill>
                <a:srgbClr val="FFFFFF"/>
              </a:solidFill>
            </a:rPr>
            <a:t>Kleinhandel</a:t>
          </a:r>
          <a:endParaRPr lang="nl-NL" dirty="0">
            <a:solidFill>
              <a:srgbClr val="FFFFFF"/>
            </a:solidFill>
          </a:endParaRPr>
        </a:p>
      </dgm:t>
    </dgm:pt>
    <dgm:pt modelId="{9ACDE27C-5B48-428E-8491-AB3C5ABCF060}" type="parTrans" cxnId="{F598A190-9F55-47FD-BA3E-D16FF8F2D3F9}">
      <dgm:prSet/>
      <dgm:spPr/>
      <dgm:t>
        <a:bodyPr/>
        <a:lstStyle/>
        <a:p>
          <a:endParaRPr lang="nl-NL"/>
        </a:p>
      </dgm:t>
    </dgm:pt>
    <dgm:pt modelId="{CF5D3C5C-2EFC-4A66-BCAF-1CE2F622A74B}" type="sibTrans" cxnId="{F598A190-9F55-47FD-BA3E-D16FF8F2D3F9}">
      <dgm:prSet/>
      <dgm:spPr/>
      <dgm:t>
        <a:bodyPr/>
        <a:lstStyle/>
        <a:p>
          <a:endParaRPr lang="nl-NL"/>
        </a:p>
      </dgm:t>
    </dgm:pt>
    <dgm:pt modelId="{9C843342-A00A-4469-ABC6-0096987045C6}">
      <dgm:prSet phldrT="[Tekst]"/>
      <dgm:spPr/>
      <dgm:t>
        <a:bodyPr/>
        <a:lstStyle/>
        <a:p>
          <a:r>
            <a:rPr lang="nl-NL" dirty="0" smtClean="0">
              <a:solidFill>
                <a:srgbClr val="FFFFFF"/>
              </a:solidFill>
            </a:rPr>
            <a:t>Consument</a:t>
          </a:r>
          <a:endParaRPr lang="nl-NL" dirty="0">
            <a:solidFill>
              <a:srgbClr val="FFFFFF"/>
            </a:solidFill>
          </a:endParaRPr>
        </a:p>
      </dgm:t>
    </dgm:pt>
    <dgm:pt modelId="{0F296F59-70FC-4C84-874B-E495B4C3CB58}" type="parTrans" cxnId="{0402B25B-2C2C-467A-90FE-DF7BE127F4CD}">
      <dgm:prSet/>
      <dgm:spPr/>
      <dgm:t>
        <a:bodyPr/>
        <a:lstStyle/>
        <a:p>
          <a:endParaRPr lang="nl-NL"/>
        </a:p>
      </dgm:t>
    </dgm:pt>
    <dgm:pt modelId="{7F8B6AD7-C9D3-42A4-BD52-EC555C423127}" type="sibTrans" cxnId="{0402B25B-2C2C-467A-90FE-DF7BE127F4CD}">
      <dgm:prSet/>
      <dgm:spPr/>
      <dgm:t>
        <a:bodyPr/>
        <a:lstStyle/>
        <a:p>
          <a:endParaRPr lang="nl-NL"/>
        </a:p>
      </dgm:t>
    </dgm:pt>
    <dgm:pt modelId="{A8EEBD62-856F-4170-BD77-39C4A2C72408}" type="pres">
      <dgm:prSet presAssocID="{C0B51A4A-FF93-4C3C-A5D9-820482A0D30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nl-NL"/>
        </a:p>
      </dgm:t>
    </dgm:pt>
    <dgm:pt modelId="{48D07925-C304-4E98-B111-944D3D13D591}" type="pres">
      <dgm:prSet presAssocID="{9C843342-A00A-4469-ABC6-0096987045C6}" presName="boxAndChildren" presStyleCnt="0"/>
      <dgm:spPr/>
    </dgm:pt>
    <dgm:pt modelId="{5BD8C78E-550A-4F62-AE54-71DB5BE0AC22}" type="pres">
      <dgm:prSet presAssocID="{9C843342-A00A-4469-ABC6-0096987045C6}" presName="parentTextBox" presStyleLbl="node1" presStyleIdx="0" presStyleCnt="5"/>
      <dgm:spPr/>
      <dgm:t>
        <a:bodyPr/>
        <a:lstStyle/>
        <a:p>
          <a:endParaRPr lang="nl-NL"/>
        </a:p>
      </dgm:t>
    </dgm:pt>
    <dgm:pt modelId="{F5630354-A55A-45E5-9416-211507688E32}" type="pres">
      <dgm:prSet presAssocID="{CF5D3C5C-2EFC-4A66-BCAF-1CE2F622A74B}" presName="sp" presStyleCnt="0"/>
      <dgm:spPr/>
    </dgm:pt>
    <dgm:pt modelId="{319153F1-F014-4BC4-9087-F605C942DE1D}" type="pres">
      <dgm:prSet presAssocID="{BE100FDD-B64D-472E-8B7D-3F54887F959D}" presName="arrowAndChildren" presStyleCnt="0"/>
      <dgm:spPr/>
    </dgm:pt>
    <dgm:pt modelId="{584338F6-8EDC-48DE-B18F-64DA5E6EEBE0}" type="pres">
      <dgm:prSet presAssocID="{BE100FDD-B64D-472E-8B7D-3F54887F959D}" presName="parentTextArrow" presStyleLbl="node1" presStyleIdx="1" presStyleCnt="5"/>
      <dgm:spPr/>
      <dgm:t>
        <a:bodyPr/>
        <a:lstStyle/>
        <a:p>
          <a:endParaRPr lang="nl-NL"/>
        </a:p>
      </dgm:t>
    </dgm:pt>
    <dgm:pt modelId="{D9B96D57-ECF9-460C-8A43-85777C0B89C4}" type="pres">
      <dgm:prSet presAssocID="{9EDEF231-E1FB-4705-925A-8025D0EF2C67}" presName="sp" presStyleCnt="0"/>
      <dgm:spPr/>
    </dgm:pt>
    <dgm:pt modelId="{89093C35-A211-422B-BFCD-AF37FD032D4A}" type="pres">
      <dgm:prSet presAssocID="{0F457E2C-5058-430D-91C9-25776818C1D1}" presName="arrowAndChildren" presStyleCnt="0"/>
      <dgm:spPr/>
    </dgm:pt>
    <dgm:pt modelId="{37345604-81CB-427E-AC06-45835AEF8472}" type="pres">
      <dgm:prSet presAssocID="{0F457E2C-5058-430D-91C9-25776818C1D1}" presName="parentTextArrow" presStyleLbl="node1" presStyleIdx="2" presStyleCnt="5"/>
      <dgm:spPr/>
      <dgm:t>
        <a:bodyPr/>
        <a:lstStyle/>
        <a:p>
          <a:endParaRPr lang="nl-NL"/>
        </a:p>
      </dgm:t>
    </dgm:pt>
    <dgm:pt modelId="{E44F6BF0-B93F-4D7C-A93C-58B14599789C}" type="pres">
      <dgm:prSet presAssocID="{B9BC8889-CA21-419A-81D2-C1FDFAE4EA31}" presName="sp" presStyleCnt="0"/>
      <dgm:spPr/>
    </dgm:pt>
    <dgm:pt modelId="{166BDFE1-A6C2-4793-A094-AF678A227099}" type="pres">
      <dgm:prSet presAssocID="{F18557E8-A099-4FEB-8F9E-5153BAB285CB}" presName="arrowAndChildren" presStyleCnt="0"/>
      <dgm:spPr/>
    </dgm:pt>
    <dgm:pt modelId="{1469386C-2E40-4BF1-9990-A3AA5E88816D}" type="pres">
      <dgm:prSet presAssocID="{F18557E8-A099-4FEB-8F9E-5153BAB285CB}" presName="parentTextArrow" presStyleLbl="node1" presStyleIdx="3" presStyleCnt="5"/>
      <dgm:spPr/>
      <dgm:t>
        <a:bodyPr/>
        <a:lstStyle/>
        <a:p>
          <a:endParaRPr lang="nl-NL"/>
        </a:p>
      </dgm:t>
    </dgm:pt>
    <dgm:pt modelId="{5935E694-8299-463E-88DA-D7F1F9698CB0}" type="pres">
      <dgm:prSet presAssocID="{62EFD5A6-5518-4AA7-9922-C731DCC8E389}" presName="sp" presStyleCnt="0"/>
      <dgm:spPr/>
    </dgm:pt>
    <dgm:pt modelId="{BFC9F3C8-334B-40B0-A74E-B7053B0A87BA}" type="pres">
      <dgm:prSet presAssocID="{541C4C60-AAE5-4D9F-8D42-34D0175CD143}" presName="arrowAndChildren" presStyleCnt="0"/>
      <dgm:spPr/>
    </dgm:pt>
    <dgm:pt modelId="{18DF6A22-5866-4747-8C84-18F61E96E84C}" type="pres">
      <dgm:prSet presAssocID="{541C4C60-AAE5-4D9F-8D42-34D0175CD143}" presName="parentTextArrow" presStyleLbl="node1" presStyleIdx="4" presStyleCnt="5"/>
      <dgm:spPr/>
      <dgm:t>
        <a:bodyPr/>
        <a:lstStyle/>
        <a:p>
          <a:endParaRPr lang="nl-NL"/>
        </a:p>
      </dgm:t>
    </dgm:pt>
  </dgm:ptLst>
  <dgm:cxnLst>
    <dgm:cxn modelId="{B7AFFE66-D207-4D1F-A528-182AFE790961}" srcId="{C0B51A4A-FF93-4C3C-A5D9-820482A0D300}" destId="{0F457E2C-5058-430D-91C9-25776818C1D1}" srcOrd="2" destOrd="0" parTransId="{F1D49E90-D865-4A60-B9B3-EFA50380EA0D}" sibTransId="{9EDEF231-E1FB-4705-925A-8025D0EF2C67}"/>
    <dgm:cxn modelId="{D57ED0FC-5A24-4A27-89DB-2C3B556C2AD4}" type="presOf" srcId="{F18557E8-A099-4FEB-8F9E-5153BAB285CB}" destId="{1469386C-2E40-4BF1-9990-A3AA5E88816D}" srcOrd="0" destOrd="0" presId="urn:microsoft.com/office/officeart/2005/8/layout/process4"/>
    <dgm:cxn modelId="{4DF00793-4487-410B-89BC-D38BA3176CFC}" srcId="{C0B51A4A-FF93-4C3C-A5D9-820482A0D300}" destId="{541C4C60-AAE5-4D9F-8D42-34D0175CD143}" srcOrd="0" destOrd="0" parTransId="{B65DFD2F-E20F-40B5-A447-2C22A9ACE37E}" sibTransId="{62EFD5A6-5518-4AA7-9922-C731DCC8E389}"/>
    <dgm:cxn modelId="{902B72F6-86DD-4A89-8122-FA1F1A540423}" srcId="{C0B51A4A-FF93-4C3C-A5D9-820482A0D300}" destId="{F18557E8-A099-4FEB-8F9E-5153BAB285CB}" srcOrd="1" destOrd="0" parTransId="{986FE804-2D67-48EF-9114-797506E3A933}" sibTransId="{B9BC8889-CA21-419A-81D2-C1FDFAE4EA31}"/>
    <dgm:cxn modelId="{C8F1EBD2-101E-40CF-B390-686F4008FB4E}" type="presOf" srcId="{BE100FDD-B64D-472E-8B7D-3F54887F959D}" destId="{584338F6-8EDC-48DE-B18F-64DA5E6EEBE0}" srcOrd="0" destOrd="0" presId="urn:microsoft.com/office/officeart/2005/8/layout/process4"/>
    <dgm:cxn modelId="{0402B25B-2C2C-467A-90FE-DF7BE127F4CD}" srcId="{C0B51A4A-FF93-4C3C-A5D9-820482A0D300}" destId="{9C843342-A00A-4469-ABC6-0096987045C6}" srcOrd="4" destOrd="0" parTransId="{0F296F59-70FC-4C84-874B-E495B4C3CB58}" sibTransId="{7F8B6AD7-C9D3-42A4-BD52-EC555C423127}"/>
    <dgm:cxn modelId="{012375F8-AC15-4896-9610-66ABA68EA564}" type="presOf" srcId="{541C4C60-AAE5-4D9F-8D42-34D0175CD143}" destId="{18DF6A22-5866-4747-8C84-18F61E96E84C}" srcOrd="0" destOrd="0" presId="urn:microsoft.com/office/officeart/2005/8/layout/process4"/>
    <dgm:cxn modelId="{15812D31-AB9A-428A-A92A-F39FBA2EE2F4}" type="presOf" srcId="{9C843342-A00A-4469-ABC6-0096987045C6}" destId="{5BD8C78E-550A-4F62-AE54-71DB5BE0AC22}" srcOrd="0" destOrd="0" presId="urn:microsoft.com/office/officeart/2005/8/layout/process4"/>
    <dgm:cxn modelId="{89F589D0-2008-4DAD-B2B8-76CE7D56E515}" type="presOf" srcId="{C0B51A4A-FF93-4C3C-A5D9-820482A0D300}" destId="{A8EEBD62-856F-4170-BD77-39C4A2C72408}" srcOrd="0" destOrd="0" presId="urn:microsoft.com/office/officeart/2005/8/layout/process4"/>
    <dgm:cxn modelId="{F598A190-9F55-47FD-BA3E-D16FF8F2D3F9}" srcId="{C0B51A4A-FF93-4C3C-A5D9-820482A0D300}" destId="{BE100FDD-B64D-472E-8B7D-3F54887F959D}" srcOrd="3" destOrd="0" parTransId="{9ACDE27C-5B48-428E-8491-AB3C5ABCF060}" sibTransId="{CF5D3C5C-2EFC-4A66-BCAF-1CE2F622A74B}"/>
    <dgm:cxn modelId="{013FC1A6-5584-4B8B-A0A7-DB5B26385791}" type="presOf" srcId="{0F457E2C-5058-430D-91C9-25776818C1D1}" destId="{37345604-81CB-427E-AC06-45835AEF8472}" srcOrd="0" destOrd="0" presId="urn:microsoft.com/office/officeart/2005/8/layout/process4"/>
    <dgm:cxn modelId="{70130C88-B686-4D36-8E94-CF8C49CFFBD0}" type="presParOf" srcId="{A8EEBD62-856F-4170-BD77-39C4A2C72408}" destId="{48D07925-C304-4E98-B111-944D3D13D591}" srcOrd="0" destOrd="0" presId="urn:microsoft.com/office/officeart/2005/8/layout/process4"/>
    <dgm:cxn modelId="{0998CDE5-0459-4136-9D9F-88FB94694E47}" type="presParOf" srcId="{48D07925-C304-4E98-B111-944D3D13D591}" destId="{5BD8C78E-550A-4F62-AE54-71DB5BE0AC22}" srcOrd="0" destOrd="0" presId="urn:microsoft.com/office/officeart/2005/8/layout/process4"/>
    <dgm:cxn modelId="{B8F295BB-AA14-49C5-AA77-5F69794C66CD}" type="presParOf" srcId="{A8EEBD62-856F-4170-BD77-39C4A2C72408}" destId="{F5630354-A55A-45E5-9416-211507688E32}" srcOrd="1" destOrd="0" presId="urn:microsoft.com/office/officeart/2005/8/layout/process4"/>
    <dgm:cxn modelId="{218690F0-4737-4E2E-8F01-4E384A5A9BF3}" type="presParOf" srcId="{A8EEBD62-856F-4170-BD77-39C4A2C72408}" destId="{319153F1-F014-4BC4-9087-F605C942DE1D}" srcOrd="2" destOrd="0" presId="urn:microsoft.com/office/officeart/2005/8/layout/process4"/>
    <dgm:cxn modelId="{804728F8-C0BB-4133-A3CE-9F518EF20B3B}" type="presParOf" srcId="{319153F1-F014-4BC4-9087-F605C942DE1D}" destId="{584338F6-8EDC-48DE-B18F-64DA5E6EEBE0}" srcOrd="0" destOrd="0" presId="urn:microsoft.com/office/officeart/2005/8/layout/process4"/>
    <dgm:cxn modelId="{6D006B73-A85C-41B2-B356-289298C7C8A1}" type="presParOf" srcId="{A8EEBD62-856F-4170-BD77-39C4A2C72408}" destId="{D9B96D57-ECF9-460C-8A43-85777C0B89C4}" srcOrd="3" destOrd="0" presId="urn:microsoft.com/office/officeart/2005/8/layout/process4"/>
    <dgm:cxn modelId="{34251B80-CD5B-43C8-9B62-ACEC98F69976}" type="presParOf" srcId="{A8EEBD62-856F-4170-BD77-39C4A2C72408}" destId="{89093C35-A211-422B-BFCD-AF37FD032D4A}" srcOrd="4" destOrd="0" presId="urn:microsoft.com/office/officeart/2005/8/layout/process4"/>
    <dgm:cxn modelId="{AB3B25D4-B746-471E-B641-05ABF5A8DA69}" type="presParOf" srcId="{89093C35-A211-422B-BFCD-AF37FD032D4A}" destId="{37345604-81CB-427E-AC06-45835AEF8472}" srcOrd="0" destOrd="0" presId="urn:microsoft.com/office/officeart/2005/8/layout/process4"/>
    <dgm:cxn modelId="{D3C6B4AC-158D-4885-9326-6F3C23A6C085}" type="presParOf" srcId="{A8EEBD62-856F-4170-BD77-39C4A2C72408}" destId="{E44F6BF0-B93F-4D7C-A93C-58B14599789C}" srcOrd="5" destOrd="0" presId="urn:microsoft.com/office/officeart/2005/8/layout/process4"/>
    <dgm:cxn modelId="{3C82BA33-524A-4194-8C89-53E4C8F4E301}" type="presParOf" srcId="{A8EEBD62-856F-4170-BD77-39C4A2C72408}" destId="{166BDFE1-A6C2-4793-A094-AF678A227099}" srcOrd="6" destOrd="0" presId="urn:microsoft.com/office/officeart/2005/8/layout/process4"/>
    <dgm:cxn modelId="{0D7C4E98-5A57-4991-8697-9AC38A70258F}" type="presParOf" srcId="{166BDFE1-A6C2-4793-A094-AF678A227099}" destId="{1469386C-2E40-4BF1-9990-A3AA5E88816D}" srcOrd="0" destOrd="0" presId="urn:microsoft.com/office/officeart/2005/8/layout/process4"/>
    <dgm:cxn modelId="{943F4930-5E90-47E1-B693-8102CF857966}" type="presParOf" srcId="{A8EEBD62-856F-4170-BD77-39C4A2C72408}" destId="{5935E694-8299-463E-88DA-D7F1F9698CB0}" srcOrd="7" destOrd="0" presId="urn:microsoft.com/office/officeart/2005/8/layout/process4"/>
    <dgm:cxn modelId="{B63C55CF-652C-44A3-92E5-31A7416864C5}" type="presParOf" srcId="{A8EEBD62-856F-4170-BD77-39C4A2C72408}" destId="{BFC9F3C8-334B-40B0-A74E-B7053B0A87BA}" srcOrd="8" destOrd="0" presId="urn:microsoft.com/office/officeart/2005/8/layout/process4"/>
    <dgm:cxn modelId="{BED9E195-D94E-4230-AB0D-80C065A385F0}" type="presParOf" srcId="{BFC9F3C8-334B-40B0-A74E-B7053B0A87BA}" destId="{18DF6A22-5866-4747-8C84-18F61E96E84C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0B51A4A-FF93-4C3C-A5D9-820482A0D300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l-NL"/>
        </a:p>
      </dgm:t>
    </dgm:pt>
    <dgm:pt modelId="{541C4C60-AAE5-4D9F-8D42-34D0175CD143}">
      <dgm:prSet phldrT="[Tekst]"/>
      <dgm:spPr/>
      <dgm:t>
        <a:bodyPr/>
        <a:lstStyle/>
        <a:p>
          <a:r>
            <a:rPr lang="nl-NL" dirty="0" smtClean="0">
              <a:solidFill>
                <a:srgbClr val="FFFFFF"/>
              </a:solidFill>
            </a:rPr>
            <a:t>(oer)producent</a:t>
          </a:r>
          <a:endParaRPr lang="nl-NL" dirty="0">
            <a:solidFill>
              <a:srgbClr val="FFFFFF"/>
            </a:solidFill>
          </a:endParaRPr>
        </a:p>
      </dgm:t>
    </dgm:pt>
    <dgm:pt modelId="{B65DFD2F-E20F-40B5-A447-2C22A9ACE37E}" type="parTrans" cxnId="{4DF00793-4487-410B-89BC-D38BA3176CFC}">
      <dgm:prSet/>
      <dgm:spPr/>
      <dgm:t>
        <a:bodyPr/>
        <a:lstStyle/>
        <a:p>
          <a:endParaRPr lang="nl-NL"/>
        </a:p>
      </dgm:t>
    </dgm:pt>
    <dgm:pt modelId="{62EFD5A6-5518-4AA7-9922-C731DCC8E389}" type="sibTrans" cxnId="{4DF00793-4487-410B-89BC-D38BA3176CFC}">
      <dgm:prSet/>
      <dgm:spPr/>
      <dgm:t>
        <a:bodyPr/>
        <a:lstStyle/>
        <a:p>
          <a:endParaRPr lang="nl-NL"/>
        </a:p>
      </dgm:t>
    </dgm:pt>
    <dgm:pt modelId="{F18557E8-A099-4FEB-8F9E-5153BAB285CB}">
      <dgm:prSet phldrT="[Tekst]"/>
      <dgm:spPr/>
      <dgm:t>
        <a:bodyPr/>
        <a:lstStyle/>
        <a:p>
          <a:r>
            <a:rPr lang="nl-NL" dirty="0" smtClean="0">
              <a:solidFill>
                <a:srgbClr val="FFFFFF"/>
              </a:solidFill>
            </a:rPr>
            <a:t>Fabriek</a:t>
          </a:r>
          <a:endParaRPr lang="nl-NL" dirty="0">
            <a:solidFill>
              <a:srgbClr val="FFFFFF"/>
            </a:solidFill>
          </a:endParaRPr>
        </a:p>
      </dgm:t>
    </dgm:pt>
    <dgm:pt modelId="{986FE804-2D67-48EF-9114-797506E3A933}" type="parTrans" cxnId="{902B72F6-86DD-4A89-8122-FA1F1A540423}">
      <dgm:prSet/>
      <dgm:spPr/>
      <dgm:t>
        <a:bodyPr/>
        <a:lstStyle/>
        <a:p>
          <a:endParaRPr lang="nl-NL"/>
        </a:p>
      </dgm:t>
    </dgm:pt>
    <dgm:pt modelId="{B9BC8889-CA21-419A-81D2-C1FDFAE4EA31}" type="sibTrans" cxnId="{902B72F6-86DD-4A89-8122-FA1F1A540423}">
      <dgm:prSet/>
      <dgm:spPr/>
      <dgm:t>
        <a:bodyPr/>
        <a:lstStyle/>
        <a:p>
          <a:endParaRPr lang="nl-NL"/>
        </a:p>
      </dgm:t>
    </dgm:pt>
    <dgm:pt modelId="{0F457E2C-5058-430D-91C9-25776818C1D1}">
      <dgm:prSet phldrT="[Tekst]"/>
      <dgm:spPr/>
      <dgm:t>
        <a:bodyPr/>
        <a:lstStyle/>
        <a:p>
          <a:r>
            <a:rPr lang="nl-NL" dirty="0" smtClean="0">
              <a:solidFill>
                <a:srgbClr val="FFFFFF"/>
              </a:solidFill>
            </a:rPr>
            <a:t>Groothandel</a:t>
          </a:r>
          <a:endParaRPr lang="nl-NL" dirty="0">
            <a:solidFill>
              <a:srgbClr val="FFFFFF"/>
            </a:solidFill>
          </a:endParaRPr>
        </a:p>
      </dgm:t>
    </dgm:pt>
    <dgm:pt modelId="{F1D49E90-D865-4A60-B9B3-EFA50380EA0D}" type="parTrans" cxnId="{B7AFFE66-D207-4D1F-A528-182AFE790961}">
      <dgm:prSet/>
      <dgm:spPr/>
      <dgm:t>
        <a:bodyPr/>
        <a:lstStyle/>
        <a:p>
          <a:endParaRPr lang="nl-NL"/>
        </a:p>
      </dgm:t>
    </dgm:pt>
    <dgm:pt modelId="{9EDEF231-E1FB-4705-925A-8025D0EF2C67}" type="sibTrans" cxnId="{B7AFFE66-D207-4D1F-A528-182AFE790961}">
      <dgm:prSet/>
      <dgm:spPr/>
      <dgm:t>
        <a:bodyPr/>
        <a:lstStyle/>
        <a:p>
          <a:endParaRPr lang="nl-NL"/>
        </a:p>
      </dgm:t>
    </dgm:pt>
    <dgm:pt modelId="{BE100FDD-B64D-472E-8B7D-3F54887F959D}">
      <dgm:prSet phldrT="[Tekst]"/>
      <dgm:spPr/>
      <dgm:t>
        <a:bodyPr/>
        <a:lstStyle/>
        <a:p>
          <a:r>
            <a:rPr lang="nl-NL" dirty="0" smtClean="0">
              <a:solidFill>
                <a:srgbClr val="FFFFFF"/>
              </a:solidFill>
            </a:rPr>
            <a:t>Kleinhandel</a:t>
          </a:r>
          <a:endParaRPr lang="nl-NL" dirty="0">
            <a:solidFill>
              <a:srgbClr val="FFFFFF"/>
            </a:solidFill>
          </a:endParaRPr>
        </a:p>
      </dgm:t>
    </dgm:pt>
    <dgm:pt modelId="{9ACDE27C-5B48-428E-8491-AB3C5ABCF060}" type="parTrans" cxnId="{F598A190-9F55-47FD-BA3E-D16FF8F2D3F9}">
      <dgm:prSet/>
      <dgm:spPr/>
      <dgm:t>
        <a:bodyPr/>
        <a:lstStyle/>
        <a:p>
          <a:endParaRPr lang="nl-NL"/>
        </a:p>
      </dgm:t>
    </dgm:pt>
    <dgm:pt modelId="{CF5D3C5C-2EFC-4A66-BCAF-1CE2F622A74B}" type="sibTrans" cxnId="{F598A190-9F55-47FD-BA3E-D16FF8F2D3F9}">
      <dgm:prSet/>
      <dgm:spPr/>
      <dgm:t>
        <a:bodyPr/>
        <a:lstStyle/>
        <a:p>
          <a:endParaRPr lang="nl-NL"/>
        </a:p>
      </dgm:t>
    </dgm:pt>
    <dgm:pt modelId="{9C843342-A00A-4469-ABC6-0096987045C6}">
      <dgm:prSet phldrT="[Tekst]"/>
      <dgm:spPr>
        <a:solidFill>
          <a:srgbClr val="FFFF00"/>
        </a:solidFill>
      </dgm:spPr>
      <dgm:t>
        <a:bodyPr/>
        <a:lstStyle/>
        <a:p>
          <a:r>
            <a:rPr lang="nl-NL" dirty="0" smtClean="0">
              <a:solidFill>
                <a:schemeClr val="bg2"/>
              </a:solidFill>
            </a:rPr>
            <a:t>Consument</a:t>
          </a:r>
          <a:endParaRPr lang="nl-NL" dirty="0">
            <a:solidFill>
              <a:schemeClr val="bg2"/>
            </a:solidFill>
          </a:endParaRPr>
        </a:p>
      </dgm:t>
    </dgm:pt>
    <dgm:pt modelId="{0F296F59-70FC-4C84-874B-E495B4C3CB58}" type="parTrans" cxnId="{0402B25B-2C2C-467A-90FE-DF7BE127F4CD}">
      <dgm:prSet/>
      <dgm:spPr/>
      <dgm:t>
        <a:bodyPr/>
        <a:lstStyle/>
        <a:p>
          <a:endParaRPr lang="nl-NL"/>
        </a:p>
      </dgm:t>
    </dgm:pt>
    <dgm:pt modelId="{7F8B6AD7-C9D3-42A4-BD52-EC555C423127}" type="sibTrans" cxnId="{0402B25B-2C2C-467A-90FE-DF7BE127F4CD}">
      <dgm:prSet/>
      <dgm:spPr/>
      <dgm:t>
        <a:bodyPr/>
        <a:lstStyle/>
        <a:p>
          <a:endParaRPr lang="nl-NL"/>
        </a:p>
      </dgm:t>
    </dgm:pt>
    <dgm:pt modelId="{A8EEBD62-856F-4170-BD77-39C4A2C72408}" type="pres">
      <dgm:prSet presAssocID="{C0B51A4A-FF93-4C3C-A5D9-820482A0D30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nl-NL"/>
        </a:p>
      </dgm:t>
    </dgm:pt>
    <dgm:pt modelId="{48D07925-C304-4E98-B111-944D3D13D591}" type="pres">
      <dgm:prSet presAssocID="{9C843342-A00A-4469-ABC6-0096987045C6}" presName="boxAndChildren" presStyleCnt="0"/>
      <dgm:spPr/>
    </dgm:pt>
    <dgm:pt modelId="{5BD8C78E-550A-4F62-AE54-71DB5BE0AC22}" type="pres">
      <dgm:prSet presAssocID="{9C843342-A00A-4469-ABC6-0096987045C6}" presName="parentTextBox" presStyleLbl="node1" presStyleIdx="0" presStyleCnt="5"/>
      <dgm:spPr/>
      <dgm:t>
        <a:bodyPr/>
        <a:lstStyle/>
        <a:p>
          <a:endParaRPr lang="nl-NL"/>
        </a:p>
      </dgm:t>
    </dgm:pt>
    <dgm:pt modelId="{F5630354-A55A-45E5-9416-211507688E32}" type="pres">
      <dgm:prSet presAssocID="{CF5D3C5C-2EFC-4A66-BCAF-1CE2F622A74B}" presName="sp" presStyleCnt="0"/>
      <dgm:spPr/>
    </dgm:pt>
    <dgm:pt modelId="{319153F1-F014-4BC4-9087-F605C942DE1D}" type="pres">
      <dgm:prSet presAssocID="{BE100FDD-B64D-472E-8B7D-3F54887F959D}" presName="arrowAndChildren" presStyleCnt="0"/>
      <dgm:spPr/>
    </dgm:pt>
    <dgm:pt modelId="{584338F6-8EDC-48DE-B18F-64DA5E6EEBE0}" type="pres">
      <dgm:prSet presAssocID="{BE100FDD-B64D-472E-8B7D-3F54887F959D}" presName="parentTextArrow" presStyleLbl="node1" presStyleIdx="1" presStyleCnt="5"/>
      <dgm:spPr/>
      <dgm:t>
        <a:bodyPr/>
        <a:lstStyle/>
        <a:p>
          <a:endParaRPr lang="nl-NL"/>
        </a:p>
      </dgm:t>
    </dgm:pt>
    <dgm:pt modelId="{D9B96D57-ECF9-460C-8A43-85777C0B89C4}" type="pres">
      <dgm:prSet presAssocID="{9EDEF231-E1FB-4705-925A-8025D0EF2C67}" presName="sp" presStyleCnt="0"/>
      <dgm:spPr/>
    </dgm:pt>
    <dgm:pt modelId="{89093C35-A211-422B-BFCD-AF37FD032D4A}" type="pres">
      <dgm:prSet presAssocID="{0F457E2C-5058-430D-91C9-25776818C1D1}" presName="arrowAndChildren" presStyleCnt="0"/>
      <dgm:spPr/>
    </dgm:pt>
    <dgm:pt modelId="{37345604-81CB-427E-AC06-45835AEF8472}" type="pres">
      <dgm:prSet presAssocID="{0F457E2C-5058-430D-91C9-25776818C1D1}" presName="parentTextArrow" presStyleLbl="node1" presStyleIdx="2" presStyleCnt="5"/>
      <dgm:spPr/>
      <dgm:t>
        <a:bodyPr/>
        <a:lstStyle/>
        <a:p>
          <a:endParaRPr lang="nl-NL"/>
        </a:p>
      </dgm:t>
    </dgm:pt>
    <dgm:pt modelId="{E44F6BF0-B93F-4D7C-A93C-58B14599789C}" type="pres">
      <dgm:prSet presAssocID="{B9BC8889-CA21-419A-81D2-C1FDFAE4EA31}" presName="sp" presStyleCnt="0"/>
      <dgm:spPr/>
    </dgm:pt>
    <dgm:pt modelId="{166BDFE1-A6C2-4793-A094-AF678A227099}" type="pres">
      <dgm:prSet presAssocID="{F18557E8-A099-4FEB-8F9E-5153BAB285CB}" presName="arrowAndChildren" presStyleCnt="0"/>
      <dgm:spPr/>
    </dgm:pt>
    <dgm:pt modelId="{1469386C-2E40-4BF1-9990-A3AA5E88816D}" type="pres">
      <dgm:prSet presAssocID="{F18557E8-A099-4FEB-8F9E-5153BAB285CB}" presName="parentTextArrow" presStyleLbl="node1" presStyleIdx="3" presStyleCnt="5"/>
      <dgm:spPr/>
      <dgm:t>
        <a:bodyPr/>
        <a:lstStyle/>
        <a:p>
          <a:endParaRPr lang="nl-NL"/>
        </a:p>
      </dgm:t>
    </dgm:pt>
    <dgm:pt modelId="{5935E694-8299-463E-88DA-D7F1F9698CB0}" type="pres">
      <dgm:prSet presAssocID="{62EFD5A6-5518-4AA7-9922-C731DCC8E389}" presName="sp" presStyleCnt="0"/>
      <dgm:spPr/>
    </dgm:pt>
    <dgm:pt modelId="{BFC9F3C8-334B-40B0-A74E-B7053B0A87BA}" type="pres">
      <dgm:prSet presAssocID="{541C4C60-AAE5-4D9F-8D42-34D0175CD143}" presName="arrowAndChildren" presStyleCnt="0"/>
      <dgm:spPr/>
    </dgm:pt>
    <dgm:pt modelId="{18DF6A22-5866-4747-8C84-18F61E96E84C}" type="pres">
      <dgm:prSet presAssocID="{541C4C60-AAE5-4D9F-8D42-34D0175CD143}" presName="parentTextArrow" presStyleLbl="node1" presStyleIdx="4" presStyleCnt="5"/>
      <dgm:spPr/>
      <dgm:t>
        <a:bodyPr/>
        <a:lstStyle/>
        <a:p>
          <a:endParaRPr lang="nl-NL"/>
        </a:p>
      </dgm:t>
    </dgm:pt>
  </dgm:ptLst>
  <dgm:cxnLst>
    <dgm:cxn modelId="{4DF00793-4487-410B-89BC-D38BA3176CFC}" srcId="{C0B51A4A-FF93-4C3C-A5D9-820482A0D300}" destId="{541C4C60-AAE5-4D9F-8D42-34D0175CD143}" srcOrd="0" destOrd="0" parTransId="{B65DFD2F-E20F-40B5-A447-2C22A9ACE37E}" sibTransId="{62EFD5A6-5518-4AA7-9922-C731DCC8E389}"/>
    <dgm:cxn modelId="{0402B25B-2C2C-467A-90FE-DF7BE127F4CD}" srcId="{C0B51A4A-FF93-4C3C-A5D9-820482A0D300}" destId="{9C843342-A00A-4469-ABC6-0096987045C6}" srcOrd="4" destOrd="0" parTransId="{0F296F59-70FC-4C84-874B-E495B4C3CB58}" sibTransId="{7F8B6AD7-C9D3-42A4-BD52-EC555C423127}"/>
    <dgm:cxn modelId="{4A1CE0FD-B6D3-4925-96E9-48F37968706D}" type="presOf" srcId="{C0B51A4A-FF93-4C3C-A5D9-820482A0D300}" destId="{A8EEBD62-856F-4170-BD77-39C4A2C72408}" srcOrd="0" destOrd="0" presId="urn:microsoft.com/office/officeart/2005/8/layout/process4"/>
    <dgm:cxn modelId="{08997685-1A92-4C95-ABB5-6D9B02CC2C43}" type="presOf" srcId="{541C4C60-AAE5-4D9F-8D42-34D0175CD143}" destId="{18DF6A22-5866-4747-8C84-18F61E96E84C}" srcOrd="0" destOrd="0" presId="urn:microsoft.com/office/officeart/2005/8/layout/process4"/>
    <dgm:cxn modelId="{F598A190-9F55-47FD-BA3E-D16FF8F2D3F9}" srcId="{C0B51A4A-FF93-4C3C-A5D9-820482A0D300}" destId="{BE100FDD-B64D-472E-8B7D-3F54887F959D}" srcOrd="3" destOrd="0" parTransId="{9ACDE27C-5B48-428E-8491-AB3C5ABCF060}" sibTransId="{CF5D3C5C-2EFC-4A66-BCAF-1CE2F622A74B}"/>
    <dgm:cxn modelId="{902B72F6-86DD-4A89-8122-FA1F1A540423}" srcId="{C0B51A4A-FF93-4C3C-A5D9-820482A0D300}" destId="{F18557E8-A099-4FEB-8F9E-5153BAB285CB}" srcOrd="1" destOrd="0" parTransId="{986FE804-2D67-48EF-9114-797506E3A933}" sibTransId="{B9BC8889-CA21-419A-81D2-C1FDFAE4EA31}"/>
    <dgm:cxn modelId="{BDBAFC60-D409-46AC-9A08-8CEEB44B3CE5}" type="presOf" srcId="{F18557E8-A099-4FEB-8F9E-5153BAB285CB}" destId="{1469386C-2E40-4BF1-9990-A3AA5E88816D}" srcOrd="0" destOrd="0" presId="urn:microsoft.com/office/officeart/2005/8/layout/process4"/>
    <dgm:cxn modelId="{C407AFF3-B1FA-40DE-A598-84666AA44666}" type="presOf" srcId="{0F457E2C-5058-430D-91C9-25776818C1D1}" destId="{37345604-81CB-427E-AC06-45835AEF8472}" srcOrd="0" destOrd="0" presId="urn:microsoft.com/office/officeart/2005/8/layout/process4"/>
    <dgm:cxn modelId="{A3D5614A-61C5-4AFB-BF8A-C7A9BC34DD56}" type="presOf" srcId="{BE100FDD-B64D-472E-8B7D-3F54887F959D}" destId="{584338F6-8EDC-48DE-B18F-64DA5E6EEBE0}" srcOrd="0" destOrd="0" presId="urn:microsoft.com/office/officeart/2005/8/layout/process4"/>
    <dgm:cxn modelId="{2667DC14-10D8-4753-8811-94298F64F1D3}" type="presOf" srcId="{9C843342-A00A-4469-ABC6-0096987045C6}" destId="{5BD8C78E-550A-4F62-AE54-71DB5BE0AC22}" srcOrd="0" destOrd="0" presId="urn:microsoft.com/office/officeart/2005/8/layout/process4"/>
    <dgm:cxn modelId="{B7AFFE66-D207-4D1F-A528-182AFE790961}" srcId="{C0B51A4A-FF93-4C3C-A5D9-820482A0D300}" destId="{0F457E2C-5058-430D-91C9-25776818C1D1}" srcOrd="2" destOrd="0" parTransId="{F1D49E90-D865-4A60-B9B3-EFA50380EA0D}" sibTransId="{9EDEF231-E1FB-4705-925A-8025D0EF2C67}"/>
    <dgm:cxn modelId="{14717088-7F80-48D8-83C8-0E55C138E936}" type="presParOf" srcId="{A8EEBD62-856F-4170-BD77-39C4A2C72408}" destId="{48D07925-C304-4E98-B111-944D3D13D591}" srcOrd="0" destOrd="0" presId="urn:microsoft.com/office/officeart/2005/8/layout/process4"/>
    <dgm:cxn modelId="{5699E8D7-1772-4083-B7F1-3CB2B627B1D7}" type="presParOf" srcId="{48D07925-C304-4E98-B111-944D3D13D591}" destId="{5BD8C78E-550A-4F62-AE54-71DB5BE0AC22}" srcOrd="0" destOrd="0" presId="urn:microsoft.com/office/officeart/2005/8/layout/process4"/>
    <dgm:cxn modelId="{829483D5-F851-4F10-A285-3C6F48A078F3}" type="presParOf" srcId="{A8EEBD62-856F-4170-BD77-39C4A2C72408}" destId="{F5630354-A55A-45E5-9416-211507688E32}" srcOrd="1" destOrd="0" presId="urn:microsoft.com/office/officeart/2005/8/layout/process4"/>
    <dgm:cxn modelId="{357664F9-3EF2-4D18-B67C-B6B303A42D7A}" type="presParOf" srcId="{A8EEBD62-856F-4170-BD77-39C4A2C72408}" destId="{319153F1-F014-4BC4-9087-F605C942DE1D}" srcOrd="2" destOrd="0" presId="urn:microsoft.com/office/officeart/2005/8/layout/process4"/>
    <dgm:cxn modelId="{66A38425-4850-4F81-A0D7-0F502BC6168C}" type="presParOf" srcId="{319153F1-F014-4BC4-9087-F605C942DE1D}" destId="{584338F6-8EDC-48DE-B18F-64DA5E6EEBE0}" srcOrd="0" destOrd="0" presId="urn:microsoft.com/office/officeart/2005/8/layout/process4"/>
    <dgm:cxn modelId="{5B09929A-505D-44FE-B008-69F081DE3304}" type="presParOf" srcId="{A8EEBD62-856F-4170-BD77-39C4A2C72408}" destId="{D9B96D57-ECF9-460C-8A43-85777C0B89C4}" srcOrd="3" destOrd="0" presId="urn:microsoft.com/office/officeart/2005/8/layout/process4"/>
    <dgm:cxn modelId="{50896E6C-F9B5-4F19-A2EB-374B4842DF1F}" type="presParOf" srcId="{A8EEBD62-856F-4170-BD77-39C4A2C72408}" destId="{89093C35-A211-422B-BFCD-AF37FD032D4A}" srcOrd="4" destOrd="0" presId="urn:microsoft.com/office/officeart/2005/8/layout/process4"/>
    <dgm:cxn modelId="{E583416F-549A-40AD-8D9D-600B7C313A33}" type="presParOf" srcId="{89093C35-A211-422B-BFCD-AF37FD032D4A}" destId="{37345604-81CB-427E-AC06-45835AEF8472}" srcOrd="0" destOrd="0" presId="urn:microsoft.com/office/officeart/2005/8/layout/process4"/>
    <dgm:cxn modelId="{3A32AAC0-9572-43B0-B084-E743E4BDBA5A}" type="presParOf" srcId="{A8EEBD62-856F-4170-BD77-39C4A2C72408}" destId="{E44F6BF0-B93F-4D7C-A93C-58B14599789C}" srcOrd="5" destOrd="0" presId="urn:microsoft.com/office/officeart/2005/8/layout/process4"/>
    <dgm:cxn modelId="{170BDC13-7BA1-4BEB-8792-712234D5D7CA}" type="presParOf" srcId="{A8EEBD62-856F-4170-BD77-39C4A2C72408}" destId="{166BDFE1-A6C2-4793-A094-AF678A227099}" srcOrd="6" destOrd="0" presId="urn:microsoft.com/office/officeart/2005/8/layout/process4"/>
    <dgm:cxn modelId="{B399C73F-C616-4A2F-BDA5-5197553D8EC4}" type="presParOf" srcId="{166BDFE1-A6C2-4793-A094-AF678A227099}" destId="{1469386C-2E40-4BF1-9990-A3AA5E88816D}" srcOrd="0" destOrd="0" presId="urn:microsoft.com/office/officeart/2005/8/layout/process4"/>
    <dgm:cxn modelId="{C6587A42-1F05-41FB-B86A-7A09FAF298AE}" type="presParOf" srcId="{A8EEBD62-856F-4170-BD77-39C4A2C72408}" destId="{5935E694-8299-463E-88DA-D7F1F9698CB0}" srcOrd="7" destOrd="0" presId="urn:microsoft.com/office/officeart/2005/8/layout/process4"/>
    <dgm:cxn modelId="{88355513-B9E0-4497-9B57-60C0E79E045B}" type="presParOf" srcId="{A8EEBD62-856F-4170-BD77-39C4A2C72408}" destId="{BFC9F3C8-334B-40B0-A74E-B7053B0A87BA}" srcOrd="8" destOrd="0" presId="urn:microsoft.com/office/officeart/2005/8/layout/process4"/>
    <dgm:cxn modelId="{ECBC2AFC-BCDF-4E84-9C8E-02109C011606}" type="presParOf" srcId="{BFC9F3C8-334B-40B0-A74E-B7053B0A87BA}" destId="{18DF6A22-5866-4747-8C84-18F61E96E84C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0B51A4A-FF93-4C3C-A5D9-820482A0D300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l-NL"/>
        </a:p>
      </dgm:t>
    </dgm:pt>
    <dgm:pt modelId="{541C4C60-AAE5-4D9F-8D42-34D0175CD143}">
      <dgm:prSet phldrT="[Tekst]"/>
      <dgm:spPr/>
      <dgm:t>
        <a:bodyPr/>
        <a:lstStyle/>
        <a:p>
          <a:r>
            <a:rPr lang="nl-NL" dirty="0" smtClean="0">
              <a:solidFill>
                <a:srgbClr val="FFFFFF"/>
              </a:solidFill>
            </a:rPr>
            <a:t>(oer)producent</a:t>
          </a:r>
          <a:endParaRPr lang="nl-NL" dirty="0">
            <a:solidFill>
              <a:srgbClr val="FFFFFF"/>
            </a:solidFill>
          </a:endParaRPr>
        </a:p>
      </dgm:t>
    </dgm:pt>
    <dgm:pt modelId="{B65DFD2F-E20F-40B5-A447-2C22A9ACE37E}" type="parTrans" cxnId="{4DF00793-4487-410B-89BC-D38BA3176CFC}">
      <dgm:prSet/>
      <dgm:spPr/>
      <dgm:t>
        <a:bodyPr/>
        <a:lstStyle/>
        <a:p>
          <a:endParaRPr lang="nl-NL"/>
        </a:p>
      </dgm:t>
    </dgm:pt>
    <dgm:pt modelId="{62EFD5A6-5518-4AA7-9922-C731DCC8E389}" type="sibTrans" cxnId="{4DF00793-4487-410B-89BC-D38BA3176CFC}">
      <dgm:prSet/>
      <dgm:spPr/>
      <dgm:t>
        <a:bodyPr/>
        <a:lstStyle/>
        <a:p>
          <a:endParaRPr lang="nl-NL"/>
        </a:p>
      </dgm:t>
    </dgm:pt>
    <dgm:pt modelId="{F18557E8-A099-4FEB-8F9E-5153BAB285CB}">
      <dgm:prSet phldrT="[Tekst]"/>
      <dgm:spPr/>
      <dgm:t>
        <a:bodyPr/>
        <a:lstStyle/>
        <a:p>
          <a:r>
            <a:rPr lang="nl-NL" dirty="0" smtClean="0">
              <a:solidFill>
                <a:srgbClr val="FFFFFF"/>
              </a:solidFill>
            </a:rPr>
            <a:t>Fabriek</a:t>
          </a:r>
          <a:endParaRPr lang="nl-NL" dirty="0">
            <a:solidFill>
              <a:srgbClr val="FFFFFF"/>
            </a:solidFill>
          </a:endParaRPr>
        </a:p>
      </dgm:t>
    </dgm:pt>
    <dgm:pt modelId="{986FE804-2D67-48EF-9114-797506E3A933}" type="parTrans" cxnId="{902B72F6-86DD-4A89-8122-FA1F1A540423}">
      <dgm:prSet/>
      <dgm:spPr/>
      <dgm:t>
        <a:bodyPr/>
        <a:lstStyle/>
        <a:p>
          <a:endParaRPr lang="nl-NL"/>
        </a:p>
      </dgm:t>
    </dgm:pt>
    <dgm:pt modelId="{B9BC8889-CA21-419A-81D2-C1FDFAE4EA31}" type="sibTrans" cxnId="{902B72F6-86DD-4A89-8122-FA1F1A540423}">
      <dgm:prSet/>
      <dgm:spPr/>
      <dgm:t>
        <a:bodyPr/>
        <a:lstStyle/>
        <a:p>
          <a:endParaRPr lang="nl-NL"/>
        </a:p>
      </dgm:t>
    </dgm:pt>
    <dgm:pt modelId="{0F457E2C-5058-430D-91C9-25776818C1D1}">
      <dgm:prSet phldrT="[Tekst]"/>
      <dgm:spPr>
        <a:solidFill>
          <a:srgbClr val="FFFF00"/>
        </a:solidFill>
      </dgm:spPr>
      <dgm:t>
        <a:bodyPr/>
        <a:lstStyle/>
        <a:p>
          <a:r>
            <a:rPr lang="nl-NL" dirty="0" smtClean="0">
              <a:solidFill>
                <a:schemeClr val="bg2"/>
              </a:solidFill>
            </a:rPr>
            <a:t>Groothandel</a:t>
          </a:r>
          <a:endParaRPr lang="nl-NL" dirty="0">
            <a:solidFill>
              <a:schemeClr val="bg2"/>
            </a:solidFill>
          </a:endParaRPr>
        </a:p>
      </dgm:t>
    </dgm:pt>
    <dgm:pt modelId="{F1D49E90-D865-4A60-B9B3-EFA50380EA0D}" type="parTrans" cxnId="{B7AFFE66-D207-4D1F-A528-182AFE790961}">
      <dgm:prSet/>
      <dgm:spPr/>
      <dgm:t>
        <a:bodyPr/>
        <a:lstStyle/>
        <a:p>
          <a:endParaRPr lang="nl-NL"/>
        </a:p>
      </dgm:t>
    </dgm:pt>
    <dgm:pt modelId="{9EDEF231-E1FB-4705-925A-8025D0EF2C67}" type="sibTrans" cxnId="{B7AFFE66-D207-4D1F-A528-182AFE790961}">
      <dgm:prSet/>
      <dgm:spPr/>
      <dgm:t>
        <a:bodyPr/>
        <a:lstStyle/>
        <a:p>
          <a:endParaRPr lang="nl-NL"/>
        </a:p>
      </dgm:t>
    </dgm:pt>
    <dgm:pt modelId="{BE100FDD-B64D-472E-8B7D-3F54887F959D}">
      <dgm:prSet phldrT="[Tekst]"/>
      <dgm:spPr>
        <a:solidFill>
          <a:srgbClr val="FFFF00"/>
        </a:solidFill>
      </dgm:spPr>
      <dgm:t>
        <a:bodyPr/>
        <a:lstStyle/>
        <a:p>
          <a:r>
            <a:rPr lang="nl-NL" dirty="0" smtClean="0">
              <a:solidFill>
                <a:schemeClr val="bg2"/>
              </a:solidFill>
            </a:rPr>
            <a:t>Kleinhandel</a:t>
          </a:r>
          <a:endParaRPr lang="nl-NL" dirty="0">
            <a:solidFill>
              <a:schemeClr val="bg2"/>
            </a:solidFill>
          </a:endParaRPr>
        </a:p>
      </dgm:t>
    </dgm:pt>
    <dgm:pt modelId="{9ACDE27C-5B48-428E-8491-AB3C5ABCF060}" type="parTrans" cxnId="{F598A190-9F55-47FD-BA3E-D16FF8F2D3F9}">
      <dgm:prSet/>
      <dgm:spPr/>
      <dgm:t>
        <a:bodyPr/>
        <a:lstStyle/>
        <a:p>
          <a:endParaRPr lang="nl-NL"/>
        </a:p>
      </dgm:t>
    </dgm:pt>
    <dgm:pt modelId="{CF5D3C5C-2EFC-4A66-BCAF-1CE2F622A74B}" type="sibTrans" cxnId="{F598A190-9F55-47FD-BA3E-D16FF8F2D3F9}">
      <dgm:prSet/>
      <dgm:spPr/>
      <dgm:t>
        <a:bodyPr/>
        <a:lstStyle/>
        <a:p>
          <a:endParaRPr lang="nl-NL"/>
        </a:p>
      </dgm:t>
    </dgm:pt>
    <dgm:pt modelId="{9C843342-A00A-4469-ABC6-0096987045C6}">
      <dgm:prSet phldrT="[Tekst]"/>
      <dgm:spPr>
        <a:solidFill>
          <a:schemeClr val="accent1"/>
        </a:solidFill>
      </dgm:spPr>
      <dgm:t>
        <a:bodyPr/>
        <a:lstStyle/>
        <a:p>
          <a:r>
            <a:rPr lang="nl-NL" dirty="0" smtClean="0">
              <a:solidFill>
                <a:srgbClr val="FFFFFF"/>
              </a:solidFill>
            </a:rPr>
            <a:t>Consument</a:t>
          </a:r>
          <a:endParaRPr lang="nl-NL" dirty="0">
            <a:solidFill>
              <a:srgbClr val="FFFFFF"/>
            </a:solidFill>
          </a:endParaRPr>
        </a:p>
      </dgm:t>
    </dgm:pt>
    <dgm:pt modelId="{0F296F59-70FC-4C84-874B-E495B4C3CB58}" type="parTrans" cxnId="{0402B25B-2C2C-467A-90FE-DF7BE127F4CD}">
      <dgm:prSet/>
      <dgm:spPr/>
      <dgm:t>
        <a:bodyPr/>
        <a:lstStyle/>
        <a:p>
          <a:endParaRPr lang="nl-NL"/>
        </a:p>
      </dgm:t>
    </dgm:pt>
    <dgm:pt modelId="{7F8B6AD7-C9D3-42A4-BD52-EC555C423127}" type="sibTrans" cxnId="{0402B25B-2C2C-467A-90FE-DF7BE127F4CD}">
      <dgm:prSet/>
      <dgm:spPr/>
      <dgm:t>
        <a:bodyPr/>
        <a:lstStyle/>
        <a:p>
          <a:endParaRPr lang="nl-NL"/>
        </a:p>
      </dgm:t>
    </dgm:pt>
    <dgm:pt modelId="{A8EEBD62-856F-4170-BD77-39C4A2C72408}" type="pres">
      <dgm:prSet presAssocID="{C0B51A4A-FF93-4C3C-A5D9-820482A0D30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nl-NL"/>
        </a:p>
      </dgm:t>
    </dgm:pt>
    <dgm:pt modelId="{48D07925-C304-4E98-B111-944D3D13D591}" type="pres">
      <dgm:prSet presAssocID="{9C843342-A00A-4469-ABC6-0096987045C6}" presName="boxAndChildren" presStyleCnt="0"/>
      <dgm:spPr/>
    </dgm:pt>
    <dgm:pt modelId="{5BD8C78E-550A-4F62-AE54-71DB5BE0AC22}" type="pres">
      <dgm:prSet presAssocID="{9C843342-A00A-4469-ABC6-0096987045C6}" presName="parentTextBox" presStyleLbl="node1" presStyleIdx="0" presStyleCnt="5"/>
      <dgm:spPr/>
      <dgm:t>
        <a:bodyPr/>
        <a:lstStyle/>
        <a:p>
          <a:endParaRPr lang="nl-NL"/>
        </a:p>
      </dgm:t>
    </dgm:pt>
    <dgm:pt modelId="{F5630354-A55A-45E5-9416-211507688E32}" type="pres">
      <dgm:prSet presAssocID="{CF5D3C5C-2EFC-4A66-BCAF-1CE2F622A74B}" presName="sp" presStyleCnt="0"/>
      <dgm:spPr/>
    </dgm:pt>
    <dgm:pt modelId="{319153F1-F014-4BC4-9087-F605C942DE1D}" type="pres">
      <dgm:prSet presAssocID="{BE100FDD-B64D-472E-8B7D-3F54887F959D}" presName="arrowAndChildren" presStyleCnt="0"/>
      <dgm:spPr/>
    </dgm:pt>
    <dgm:pt modelId="{584338F6-8EDC-48DE-B18F-64DA5E6EEBE0}" type="pres">
      <dgm:prSet presAssocID="{BE100FDD-B64D-472E-8B7D-3F54887F959D}" presName="parentTextArrow" presStyleLbl="node1" presStyleIdx="1" presStyleCnt="5"/>
      <dgm:spPr/>
      <dgm:t>
        <a:bodyPr/>
        <a:lstStyle/>
        <a:p>
          <a:endParaRPr lang="nl-NL"/>
        </a:p>
      </dgm:t>
    </dgm:pt>
    <dgm:pt modelId="{D9B96D57-ECF9-460C-8A43-85777C0B89C4}" type="pres">
      <dgm:prSet presAssocID="{9EDEF231-E1FB-4705-925A-8025D0EF2C67}" presName="sp" presStyleCnt="0"/>
      <dgm:spPr/>
    </dgm:pt>
    <dgm:pt modelId="{89093C35-A211-422B-BFCD-AF37FD032D4A}" type="pres">
      <dgm:prSet presAssocID="{0F457E2C-5058-430D-91C9-25776818C1D1}" presName="arrowAndChildren" presStyleCnt="0"/>
      <dgm:spPr/>
    </dgm:pt>
    <dgm:pt modelId="{37345604-81CB-427E-AC06-45835AEF8472}" type="pres">
      <dgm:prSet presAssocID="{0F457E2C-5058-430D-91C9-25776818C1D1}" presName="parentTextArrow" presStyleLbl="node1" presStyleIdx="2" presStyleCnt="5"/>
      <dgm:spPr/>
      <dgm:t>
        <a:bodyPr/>
        <a:lstStyle/>
        <a:p>
          <a:endParaRPr lang="nl-NL"/>
        </a:p>
      </dgm:t>
    </dgm:pt>
    <dgm:pt modelId="{E44F6BF0-B93F-4D7C-A93C-58B14599789C}" type="pres">
      <dgm:prSet presAssocID="{B9BC8889-CA21-419A-81D2-C1FDFAE4EA31}" presName="sp" presStyleCnt="0"/>
      <dgm:spPr/>
    </dgm:pt>
    <dgm:pt modelId="{166BDFE1-A6C2-4793-A094-AF678A227099}" type="pres">
      <dgm:prSet presAssocID="{F18557E8-A099-4FEB-8F9E-5153BAB285CB}" presName="arrowAndChildren" presStyleCnt="0"/>
      <dgm:spPr/>
    </dgm:pt>
    <dgm:pt modelId="{1469386C-2E40-4BF1-9990-A3AA5E88816D}" type="pres">
      <dgm:prSet presAssocID="{F18557E8-A099-4FEB-8F9E-5153BAB285CB}" presName="parentTextArrow" presStyleLbl="node1" presStyleIdx="3" presStyleCnt="5"/>
      <dgm:spPr/>
      <dgm:t>
        <a:bodyPr/>
        <a:lstStyle/>
        <a:p>
          <a:endParaRPr lang="nl-NL"/>
        </a:p>
      </dgm:t>
    </dgm:pt>
    <dgm:pt modelId="{5935E694-8299-463E-88DA-D7F1F9698CB0}" type="pres">
      <dgm:prSet presAssocID="{62EFD5A6-5518-4AA7-9922-C731DCC8E389}" presName="sp" presStyleCnt="0"/>
      <dgm:spPr/>
    </dgm:pt>
    <dgm:pt modelId="{BFC9F3C8-334B-40B0-A74E-B7053B0A87BA}" type="pres">
      <dgm:prSet presAssocID="{541C4C60-AAE5-4D9F-8D42-34D0175CD143}" presName="arrowAndChildren" presStyleCnt="0"/>
      <dgm:spPr/>
    </dgm:pt>
    <dgm:pt modelId="{18DF6A22-5866-4747-8C84-18F61E96E84C}" type="pres">
      <dgm:prSet presAssocID="{541C4C60-AAE5-4D9F-8D42-34D0175CD143}" presName="parentTextArrow" presStyleLbl="node1" presStyleIdx="4" presStyleCnt="5"/>
      <dgm:spPr/>
      <dgm:t>
        <a:bodyPr/>
        <a:lstStyle/>
        <a:p>
          <a:endParaRPr lang="nl-NL"/>
        </a:p>
      </dgm:t>
    </dgm:pt>
  </dgm:ptLst>
  <dgm:cxnLst>
    <dgm:cxn modelId="{4DF00793-4487-410B-89BC-D38BA3176CFC}" srcId="{C0B51A4A-FF93-4C3C-A5D9-820482A0D300}" destId="{541C4C60-AAE5-4D9F-8D42-34D0175CD143}" srcOrd="0" destOrd="0" parTransId="{B65DFD2F-E20F-40B5-A447-2C22A9ACE37E}" sibTransId="{62EFD5A6-5518-4AA7-9922-C731DCC8E389}"/>
    <dgm:cxn modelId="{2D7E7738-0042-459B-9690-F59AF0A96A87}" type="presOf" srcId="{9C843342-A00A-4469-ABC6-0096987045C6}" destId="{5BD8C78E-550A-4F62-AE54-71DB5BE0AC22}" srcOrd="0" destOrd="0" presId="urn:microsoft.com/office/officeart/2005/8/layout/process4"/>
    <dgm:cxn modelId="{C77616E2-A7C0-4F16-88B9-3797BCDAD163}" type="presOf" srcId="{F18557E8-A099-4FEB-8F9E-5153BAB285CB}" destId="{1469386C-2E40-4BF1-9990-A3AA5E88816D}" srcOrd="0" destOrd="0" presId="urn:microsoft.com/office/officeart/2005/8/layout/process4"/>
    <dgm:cxn modelId="{0402B25B-2C2C-467A-90FE-DF7BE127F4CD}" srcId="{C0B51A4A-FF93-4C3C-A5D9-820482A0D300}" destId="{9C843342-A00A-4469-ABC6-0096987045C6}" srcOrd="4" destOrd="0" parTransId="{0F296F59-70FC-4C84-874B-E495B4C3CB58}" sibTransId="{7F8B6AD7-C9D3-42A4-BD52-EC555C423127}"/>
    <dgm:cxn modelId="{148845C7-7750-4401-813F-42BA607EB1DA}" type="presOf" srcId="{541C4C60-AAE5-4D9F-8D42-34D0175CD143}" destId="{18DF6A22-5866-4747-8C84-18F61E96E84C}" srcOrd="0" destOrd="0" presId="urn:microsoft.com/office/officeart/2005/8/layout/process4"/>
    <dgm:cxn modelId="{F598A190-9F55-47FD-BA3E-D16FF8F2D3F9}" srcId="{C0B51A4A-FF93-4C3C-A5D9-820482A0D300}" destId="{BE100FDD-B64D-472E-8B7D-3F54887F959D}" srcOrd="3" destOrd="0" parTransId="{9ACDE27C-5B48-428E-8491-AB3C5ABCF060}" sibTransId="{CF5D3C5C-2EFC-4A66-BCAF-1CE2F622A74B}"/>
    <dgm:cxn modelId="{169A5995-256A-461B-9B96-8E88C992B9BE}" type="presOf" srcId="{C0B51A4A-FF93-4C3C-A5D9-820482A0D300}" destId="{A8EEBD62-856F-4170-BD77-39C4A2C72408}" srcOrd="0" destOrd="0" presId="urn:microsoft.com/office/officeart/2005/8/layout/process4"/>
    <dgm:cxn modelId="{1936D154-2475-45FE-BFFD-BDB06E934EE4}" type="presOf" srcId="{BE100FDD-B64D-472E-8B7D-3F54887F959D}" destId="{584338F6-8EDC-48DE-B18F-64DA5E6EEBE0}" srcOrd="0" destOrd="0" presId="urn:microsoft.com/office/officeart/2005/8/layout/process4"/>
    <dgm:cxn modelId="{902B72F6-86DD-4A89-8122-FA1F1A540423}" srcId="{C0B51A4A-FF93-4C3C-A5D9-820482A0D300}" destId="{F18557E8-A099-4FEB-8F9E-5153BAB285CB}" srcOrd="1" destOrd="0" parTransId="{986FE804-2D67-48EF-9114-797506E3A933}" sibTransId="{B9BC8889-CA21-419A-81D2-C1FDFAE4EA31}"/>
    <dgm:cxn modelId="{B7AFFE66-D207-4D1F-A528-182AFE790961}" srcId="{C0B51A4A-FF93-4C3C-A5D9-820482A0D300}" destId="{0F457E2C-5058-430D-91C9-25776818C1D1}" srcOrd="2" destOrd="0" parTransId="{F1D49E90-D865-4A60-B9B3-EFA50380EA0D}" sibTransId="{9EDEF231-E1FB-4705-925A-8025D0EF2C67}"/>
    <dgm:cxn modelId="{A0FE6F5F-FFA3-4AF7-8A7C-3AB0B375FD7F}" type="presOf" srcId="{0F457E2C-5058-430D-91C9-25776818C1D1}" destId="{37345604-81CB-427E-AC06-45835AEF8472}" srcOrd="0" destOrd="0" presId="urn:microsoft.com/office/officeart/2005/8/layout/process4"/>
    <dgm:cxn modelId="{12EF2C44-DA1A-49DC-89BB-448815385864}" type="presParOf" srcId="{A8EEBD62-856F-4170-BD77-39C4A2C72408}" destId="{48D07925-C304-4E98-B111-944D3D13D591}" srcOrd="0" destOrd="0" presId="urn:microsoft.com/office/officeart/2005/8/layout/process4"/>
    <dgm:cxn modelId="{829EAF46-3940-4992-AE9E-7DA7E2A5B161}" type="presParOf" srcId="{48D07925-C304-4E98-B111-944D3D13D591}" destId="{5BD8C78E-550A-4F62-AE54-71DB5BE0AC22}" srcOrd="0" destOrd="0" presId="urn:microsoft.com/office/officeart/2005/8/layout/process4"/>
    <dgm:cxn modelId="{53D183AF-238C-48DD-8058-FE1CFEC9B437}" type="presParOf" srcId="{A8EEBD62-856F-4170-BD77-39C4A2C72408}" destId="{F5630354-A55A-45E5-9416-211507688E32}" srcOrd="1" destOrd="0" presId="urn:microsoft.com/office/officeart/2005/8/layout/process4"/>
    <dgm:cxn modelId="{29390835-73F3-42F3-AB9F-143B22A273C9}" type="presParOf" srcId="{A8EEBD62-856F-4170-BD77-39C4A2C72408}" destId="{319153F1-F014-4BC4-9087-F605C942DE1D}" srcOrd="2" destOrd="0" presId="urn:microsoft.com/office/officeart/2005/8/layout/process4"/>
    <dgm:cxn modelId="{6974E63C-8425-467C-BBCA-C1275E3A4758}" type="presParOf" srcId="{319153F1-F014-4BC4-9087-F605C942DE1D}" destId="{584338F6-8EDC-48DE-B18F-64DA5E6EEBE0}" srcOrd="0" destOrd="0" presId="urn:microsoft.com/office/officeart/2005/8/layout/process4"/>
    <dgm:cxn modelId="{09440DC7-8FE3-4935-83B3-736856970145}" type="presParOf" srcId="{A8EEBD62-856F-4170-BD77-39C4A2C72408}" destId="{D9B96D57-ECF9-460C-8A43-85777C0B89C4}" srcOrd="3" destOrd="0" presId="urn:microsoft.com/office/officeart/2005/8/layout/process4"/>
    <dgm:cxn modelId="{021D41D6-447B-4958-828B-E91E7CBBAA50}" type="presParOf" srcId="{A8EEBD62-856F-4170-BD77-39C4A2C72408}" destId="{89093C35-A211-422B-BFCD-AF37FD032D4A}" srcOrd="4" destOrd="0" presId="urn:microsoft.com/office/officeart/2005/8/layout/process4"/>
    <dgm:cxn modelId="{9B00D095-C4D9-4675-9520-364D949EFF68}" type="presParOf" srcId="{89093C35-A211-422B-BFCD-AF37FD032D4A}" destId="{37345604-81CB-427E-AC06-45835AEF8472}" srcOrd="0" destOrd="0" presId="urn:microsoft.com/office/officeart/2005/8/layout/process4"/>
    <dgm:cxn modelId="{EB6E679D-5933-4DDA-8942-474EB746610B}" type="presParOf" srcId="{A8EEBD62-856F-4170-BD77-39C4A2C72408}" destId="{E44F6BF0-B93F-4D7C-A93C-58B14599789C}" srcOrd="5" destOrd="0" presId="urn:microsoft.com/office/officeart/2005/8/layout/process4"/>
    <dgm:cxn modelId="{EAD1917F-4C35-4F98-B3D5-EC38948EEB6F}" type="presParOf" srcId="{A8EEBD62-856F-4170-BD77-39C4A2C72408}" destId="{166BDFE1-A6C2-4793-A094-AF678A227099}" srcOrd="6" destOrd="0" presId="urn:microsoft.com/office/officeart/2005/8/layout/process4"/>
    <dgm:cxn modelId="{3222D92C-97EF-43E8-B7BE-54F8C68BFA80}" type="presParOf" srcId="{166BDFE1-A6C2-4793-A094-AF678A227099}" destId="{1469386C-2E40-4BF1-9990-A3AA5E88816D}" srcOrd="0" destOrd="0" presId="urn:microsoft.com/office/officeart/2005/8/layout/process4"/>
    <dgm:cxn modelId="{A6FDAF76-2505-471C-9254-7B74670BE2EF}" type="presParOf" srcId="{A8EEBD62-856F-4170-BD77-39C4A2C72408}" destId="{5935E694-8299-463E-88DA-D7F1F9698CB0}" srcOrd="7" destOrd="0" presId="urn:microsoft.com/office/officeart/2005/8/layout/process4"/>
    <dgm:cxn modelId="{AF2C32EB-E599-474D-9F7D-AF4CEDECA59D}" type="presParOf" srcId="{A8EEBD62-856F-4170-BD77-39C4A2C72408}" destId="{BFC9F3C8-334B-40B0-A74E-B7053B0A87BA}" srcOrd="8" destOrd="0" presId="urn:microsoft.com/office/officeart/2005/8/layout/process4"/>
    <dgm:cxn modelId="{23F232A3-42BE-4845-9313-069D227272DD}" type="presParOf" srcId="{BFC9F3C8-334B-40B0-A74E-B7053B0A87BA}" destId="{18DF6A22-5866-4747-8C84-18F61E96E84C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0B51A4A-FF93-4C3C-A5D9-820482A0D300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l-NL"/>
        </a:p>
      </dgm:t>
    </dgm:pt>
    <dgm:pt modelId="{541C4C60-AAE5-4D9F-8D42-34D0175CD143}">
      <dgm:prSet phldrT="[Tekst]"/>
      <dgm:spPr/>
      <dgm:t>
        <a:bodyPr/>
        <a:lstStyle/>
        <a:p>
          <a:r>
            <a:rPr lang="nl-NL" dirty="0" smtClean="0">
              <a:solidFill>
                <a:srgbClr val="FFFFFF"/>
              </a:solidFill>
            </a:rPr>
            <a:t>(oer)producent</a:t>
          </a:r>
          <a:endParaRPr lang="nl-NL" dirty="0">
            <a:solidFill>
              <a:srgbClr val="FFFFFF"/>
            </a:solidFill>
          </a:endParaRPr>
        </a:p>
      </dgm:t>
    </dgm:pt>
    <dgm:pt modelId="{B65DFD2F-E20F-40B5-A447-2C22A9ACE37E}" type="parTrans" cxnId="{4DF00793-4487-410B-89BC-D38BA3176CFC}">
      <dgm:prSet/>
      <dgm:spPr/>
      <dgm:t>
        <a:bodyPr/>
        <a:lstStyle/>
        <a:p>
          <a:endParaRPr lang="nl-NL"/>
        </a:p>
      </dgm:t>
    </dgm:pt>
    <dgm:pt modelId="{62EFD5A6-5518-4AA7-9922-C731DCC8E389}" type="sibTrans" cxnId="{4DF00793-4487-410B-89BC-D38BA3176CFC}">
      <dgm:prSet/>
      <dgm:spPr/>
      <dgm:t>
        <a:bodyPr/>
        <a:lstStyle/>
        <a:p>
          <a:endParaRPr lang="nl-NL"/>
        </a:p>
      </dgm:t>
    </dgm:pt>
    <dgm:pt modelId="{F18557E8-A099-4FEB-8F9E-5153BAB285CB}">
      <dgm:prSet phldrT="[Tekst]"/>
      <dgm:spPr/>
      <dgm:t>
        <a:bodyPr/>
        <a:lstStyle/>
        <a:p>
          <a:r>
            <a:rPr lang="nl-NL" dirty="0" smtClean="0">
              <a:solidFill>
                <a:srgbClr val="FFFFFF"/>
              </a:solidFill>
            </a:rPr>
            <a:t>Fabriek</a:t>
          </a:r>
          <a:endParaRPr lang="nl-NL" dirty="0">
            <a:solidFill>
              <a:srgbClr val="FFFFFF"/>
            </a:solidFill>
          </a:endParaRPr>
        </a:p>
      </dgm:t>
    </dgm:pt>
    <dgm:pt modelId="{986FE804-2D67-48EF-9114-797506E3A933}" type="parTrans" cxnId="{902B72F6-86DD-4A89-8122-FA1F1A540423}">
      <dgm:prSet/>
      <dgm:spPr/>
      <dgm:t>
        <a:bodyPr/>
        <a:lstStyle/>
        <a:p>
          <a:endParaRPr lang="nl-NL"/>
        </a:p>
      </dgm:t>
    </dgm:pt>
    <dgm:pt modelId="{B9BC8889-CA21-419A-81D2-C1FDFAE4EA31}" type="sibTrans" cxnId="{902B72F6-86DD-4A89-8122-FA1F1A540423}">
      <dgm:prSet/>
      <dgm:spPr/>
      <dgm:t>
        <a:bodyPr/>
        <a:lstStyle/>
        <a:p>
          <a:endParaRPr lang="nl-NL"/>
        </a:p>
      </dgm:t>
    </dgm:pt>
    <dgm:pt modelId="{0F457E2C-5058-430D-91C9-25776818C1D1}">
      <dgm:prSet phldrT="[Tekst]"/>
      <dgm:spPr>
        <a:solidFill>
          <a:srgbClr val="FFFF00"/>
        </a:solidFill>
      </dgm:spPr>
      <dgm:t>
        <a:bodyPr/>
        <a:lstStyle/>
        <a:p>
          <a:r>
            <a:rPr lang="nl-NL" dirty="0" smtClean="0">
              <a:solidFill>
                <a:schemeClr val="bg2"/>
              </a:solidFill>
            </a:rPr>
            <a:t>Groothandel</a:t>
          </a:r>
          <a:endParaRPr lang="nl-NL" dirty="0">
            <a:solidFill>
              <a:schemeClr val="bg2"/>
            </a:solidFill>
          </a:endParaRPr>
        </a:p>
      </dgm:t>
    </dgm:pt>
    <dgm:pt modelId="{F1D49E90-D865-4A60-B9B3-EFA50380EA0D}" type="parTrans" cxnId="{B7AFFE66-D207-4D1F-A528-182AFE790961}">
      <dgm:prSet/>
      <dgm:spPr/>
      <dgm:t>
        <a:bodyPr/>
        <a:lstStyle/>
        <a:p>
          <a:endParaRPr lang="nl-NL"/>
        </a:p>
      </dgm:t>
    </dgm:pt>
    <dgm:pt modelId="{9EDEF231-E1FB-4705-925A-8025D0EF2C67}" type="sibTrans" cxnId="{B7AFFE66-D207-4D1F-A528-182AFE790961}">
      <dgm:prSet/>
      <dgm:spPr/>
      <dgm:t>
        <a:bodyPr/>
        <a:lstStyle/>
        <a:p>
          <a:endParaRPr lang="nl-NL"/>
        </a:p>
      </dgm:t>
    </dgm:pt>
    <dgm:pt modelId="{BE100FDD-B64D-472E-8B7D-3F54887F959D}">
      <dgm:prSet phldrT="[Tekst]"/>
      <dgm:spPr>
        <a:solidFill>
          <a:srgbClr val="FFFF00"/>
        </a:solidFill>
      </dgm:spPr>
      <dgm:t>
        <a:bodyPr/>
        <a:lstStyle/>
        <a:p>
          <a:r>
            <a:rPr lang="nl-NL" dirty="0" smtClean="0">
              <a:solidFill>
                <a:schemeClr val="bg2"/>
              </a:solidFill>
            </a:rPr>
            <a:t>Kleinhandel</a:t>
          </a:r>
          <a:endParaRPr lang="nl-NL" dirty="0">
            <a:solidFill>
              <a:schemeClr val="bg2"/>
            </a:solidFill>
          </a:endParaRPr>
        </a:p>
      </dgm:t>
    </dgm:pt>
    <dgm:pt modelId="{9ACDE27C-5B48-428E-8491-AB3C5ABCF060}" type="parTrans" cxnId="{F598A190-9F55-47FD-BA3E-D16FF8F2D3F9}">
      <dgm:prSet/>
      <dgm:spPr/>
      <dgm:t>
        <a:bodyPr/>
        <a:lstStyle/>
        <a:p>
          <a:endParaRPr lang="nl-NL"/>
        </a:p>
      </dgm:t>
    </dgm:pt>
    <dgm:pt modelId="{CF5D3C5C-2EFC-4A66-BCAF-1CE2F622A74B}" type="sibTrans" cxnId="{F598A190-9F55-47FD-BA3E-D16FF8F2D3F9}">
      <dgm:prSet/>
      <dgm:spPr/>
      <dgm:t>
        <a:bodyPr/>
        <a:lstStyle/>
        <a:p>
          <a:endParaRPr lang="nl-NL"/>
        </a:p>
      </dgm:t>
    </dgm:pt>
    <dgm:pt modelId="{9C843342-A00A-4469-ABC6-0096987045C6}">
      <dgm:prSet phldrT="[Tekst]"/>
      <dgm:spPr>
        <a:solidFill>
          <a:schemeClr val="accent1"/>
        </a:solidFill>
      </dgm:spPr>
      <dgm:t>
        <a:bodyPr/>
        <a:lstStyle/>
        <a:p>
          <a:r>
            <a:rPr lang="nl-NL" dirty="0" smtClean="0">
              <a:solidFill>
                <a:srgbClr val="FFFFFF"/>
              </a:solidFill>
            </a:rPr>
            <a:t>Consument</a:t>
          </a:r>
          <a:endParaRPr lang="nl-NL" dirty="0">
            <a:solidFill>
              <a:srgbClr val="FFFFFF"/>
            </a:solidFill>
          </a:endParaRPr>
        </a:p>
      </dgm:t>
    </dgm:pt>
    <dgm:pt modelId="{0F296F59-70FC-4C84-874B-E495B4C3CB58}" type="parTrans" cxnId="{0402B25B-2C2C-467A-90FE-DF7BE127F4CD}">
      <dgm:prSet/>
      <dgm:spPr/>
      <dgm:t>
        <a:bodyPr/>
        <a:lstStyle/>
        <a:p>
          <a:endParaRPr lang="nl-NL"/>
        </a:p>
      </dgm:t>
    </dgm:pt>
    <dgm:pt modelId="{7F8B6AD7-C9D3-42A4-BD52-EC555C423127}" type="sibTrans" cxnId="{0402B25B-2C2C-467A-90FE-DF7BE127F4CD}">
      <dgm:prSet/>
      <dgm:spPr/>
      <dgm:t>
        <a:bodyPr/>
        <a:lstStyle/>
        <a:p>
          <a:endParaRPr lang="nl-NL"/>
        </a:p>
      </dgm:t>
    </dgm:pt>
    <dgm:pt modelId="{A8EEBD62-856F-4170-BD77-39C4A2C72408}" type="pres">
      <dgm:prSet presAssocID="{C0B51A4A-FF93-4C3C-A5D9-820482A0D30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nl-NL"/>
        </a:p>
      </dgm:t>
    </dgm:pt>
    <dgm:pt modelId="{48D07925-C304-4E98-B111-944D3D13D591}" type="pres">
      <dgm:prSet presAssocID="{9C843342-A00A-4469-ABC6-0096987045C6}" presName="boxAndChildren" presStyleCnt="0"/>
      <dgm:spPr/>
    </dgm:pt>
    <dgm:pt modelId="{5BD8C78E-550A-4F62-AE54-71DB5BE0AC22}" type="pres">
      <dgm:prSet presAssocID="{9C843342-A00A-4469-ABC6-0096987045C6}" presName="parentTextBox" presStyleLbl="node1" presStyleIdx="0" presStyleCnt="5"/>
      <dgm:spPr/>
      <dgm:t>
        <a:bodyPr/>
        <a:lstStyle/>
        <a:p>
          <a:endParaRPr lang="nl-NL"/>
        </a:p>
      </dgm:t>
    </dgm:pt>
    <dgm:pt modelId="{F5630354-A55A-45E5-9416-211507688E32}" type="pres">
      <dgm:prSet presAssocID="{CF5D3C5C-2EFC-4A66-BCAF-1CE2F622A74B}" presName="sp" presStyleCnt="0"/>
      <dgm:spPr/>
    </dgm:pt>
    <dgm:pt modelId="{319153F1-F014-4BC4-9087-F605C942DE1D}" type="pres">
      <dgm:prSet presAssocID="{BE100FDD-B64D-472E-8B7D-3F54887F959D}" presName="arrowAndChildren" presStyleCnt="0"/>
      <dgm:spPr/>
    </dgm:pt>
    <dgm:pt modelId="{584338F6-8EDC-48DE-B18F-64DA5E6EEBE0}" type="pres">
      <dgm:prSet presAssocID="{BE100FDD-B64D-472E-8B7D-3F54887F959D}" presName="parentTextArrow" presStyleLbl="node1" presStyleIdx="1" presStyleCnt="5"/>
      <dgm:spPr/>
      <dgm:t>
        <a:bodyPr/>
        <a:lstStyle/>
        <a:p>
          <a:endParaRPr lang="nl-NL"/>
        </a:p>
      </dgm:t>
    </dgm:pt>
    <dgm:pt modelId="{D9B96D57-ECF9-460C-8A43-85777C0B89C4}" type="pres">
      <dgm:prSet presAssocID="{9EDEF231-E1FB-4705-925A-8025D0EF2C67}" presName="sp" presStyleCnt="0"/>
      <dgm:spPr/>
    </dgm:pt>
    <dgm:pt modelId="{89093C35-A211-422B-BFCD-AF37FD032D4A}" type="pres">
      <dgm:prSet presAssocID="{0F457E2C-5058-430D-91C9-25776818C1D1}" presName="arrowAndChildren" presStyleCnt="0"/>
      <dgm:spPr/>
    </dgm:pt>
    <dgm:pt modelId="{37345604-81CB-427E-AC06-45835AEF8472}" type="pres">
      <dgm:prSet presAssocID="{0F457E2C-5058-430D-91C9-25776818C1D1}" presName="parentTextArrow" presStyleLbl="node1" presStyleIdx="2" presStyleCnt="5"/>
      <dgm:spPr/>
      <dgm:t>
        <a:bodyPr/>
        <a:lstStyle/>
        <a:p>
          <a:endParaRPr lang="nl-NL"/>
        </a:p>
      </dgm:t>
    </dgm:pt>
    <dgm:pt modelId="{E44F6BF0-B93F-4D7C-A93C-58B14599789C}" type="pres">
      <dgm:prSet presAssocID="{B9BC8889-CA21-419A-81D2-C1FDFAE4EA31}" presName="sp" presStyleCnt="0"/>
      <dgm:spPr/>
    </dgm:pt>
    <dgm:pt modelId="{166BDFE1-A6C2-4793-A094-AF678A227099}" type="pres">
      <dgm:prSet presAssocID="{F18557E8-A099-4FEB-8F9E-5153BAB285CB}" presName="arrowAndChildren" presStyleCnt="0"/>
      <dgm:spPr/>
    </dgm:pt>
    <dgm:pt modelId="{1469386C-2E40-4BF1-9990-A3AA5E88816D}" type="pres">
      <dgm:prSet presAssocID="{F18557E8-A099-4FEB-8F9E-5153BAB285CB}" presName="parentTextArrow" presStyleLbl="node1" presStyleIdx="3" presStyleCnt="5"/>
      <dgm:spPr/>
      <dgm:t>
        <a:bodyPr/>
        <a:lstStyle/>
        <a:p>
          <a:endParaRPr lang="nl-NL"/>
        </a:p>
      </dgm:t>
    </dgm:pt>
    <dgm:pt modelId="{5935E694-8299-463E-88DA-D7F1F9698CB0}" type="pres">
      <dgm:prSet presAssocID="{62EFD5A6-5518-4AA7-9922-C731DCC8E389}" presName="sp" presStyleCnt="0"/>
      <dgm:spPr/>
    </dgm:pt>
    <dgm:pt modelId="{BFC9F3C8-334B-40B0-A74E-B7053B0A87BA}" type="pres">
      <dgm:prSet presAssocID="{541C4C60-AAE5-4D9F-8D42-34D0175CD143}" presName="arrowAndChildren" presStyleCnt="0"/>
      <dgm:spPr/>
    </dgm:pt>
    <dgm:pt modelId="{18DF6A22-5866-4747-8C84-18F61E96E84C}" type="pres">
      <dgm:prSet presAssocID="{541C4C60-AAE5-4D9F-8D42-34D0175CD143}" presName="parentTextArrow" presStyleLbl="node1" presStyleIdx="4" presStyleCnt="5"/>
      <dgm:spPr/>
      <dgm:t>
        <a:bodyPr/>
        <a:lstStyle/>
        <a:p>
          <a:endParaRPr lang="nl-NL"/>
        </a:p>
      </dgm:t>
    </dgm:pt>
  </dgm:ptLst>
  <dgm:cxnLst>
    <dgm:cxn modelId="{CEF417F8-A360-4EFD-89C3-36BCDDD1566D}" type="presOf" srcId="{541C4C60-AAE5-4D9F-8D42-34D0175CD143}" destId="{18DF6A22-5866-4747-8C84-18F61E96E84C}" srcOrd="0" destOrd="0" presId="urn:microsoft.com/office/officeart/2005/8/layout/process4"/>
    <dgm:cxn modelId="{4DF00793-4487-410B-89BC-D38BA3176CFC}" srcId="{C0B51A4A-FF93-4C3C-A5D9-820482A0D300}" destId="{541C4C60-AAE5-4D9F-8D42-34D0175CD143}" srcOrd="0" destOrd="0" parTransId="{B65DFD2F-E20F-40B5-A447-2C22A9ACE37E}" sibTransId="{62EFD5A6-5518-4AA7-9922-C731DCC8E389}"/>
    <dgm:cxn modelId="{888CD492-02D4-4DD0-8BC9-5B9163268076}" type="presOf" srcId="{C0B51A4A-FF93-4C3C-A5D9-820482A0D300}" destId="{A8EEBD62-856F-4170-BD77-39C4A2C72408}" srcOrd="0" destOrd="0" presId="urn:microsoft.com/office/officeart/2005/8/layout/process4"/>
    <dgm:cxn modelId="{0402B25B-2C2C-467A-90FE-DF7BE127F4CD}" srcId="{C0B51A4A-FF93-4C3C-A5D9-820482A0D300}" destId="{9C843342-A00A-4469-ABC6-0096987045C6}" srcOrd="4" destOrd="0" parTransId="{0F296F59-70FC-4C84-874B-E495B4C3CB58}" sibTransId="{7F8B6AD7-C9D3-42A4-BD52-EC555C423127}"/>
    <dgm:cxn modelId="{9D700A1A-D3E1-4973-8503-8F90184EA720}" type="presOf" srcId="{F18557E8-A099-4FEB-8F9E-5153BAB285CB}" destId="{1469386C-2E40-4BF1-9990-A3AA5E88816D}" srcOrd="0" destOrd="0" presId="urn:microsoft.com/office/officeart/2005/8/layout/process4"/>
    <dgm:cxn modelId="{9425C94F-0DCF-443C-9C3F-768FAD43A9BB}" type="presOf" srcId="{0F457E2C-5058-430D-91C9-25776818C1D1}" destId="{37345604-81CB-427E-AC06-45835AEF8472}" srcOrd="0" destOrd="0" presId="urn:microsoft.com/office/officeart/2005/8/layout/process4"/>
    <dgm:cxn modelId="{F598A190-9F55-47FD-BA3E-D16FF8F2D3F9}" srcId="{C0B51A4A-FF93-4C3C-A5D9-820482A0D300}" destId="{BE100FDD-B64D-472E-8B7D-3F54887F959D}" srcOrd="3" destOrd="0" parTransId="{9ACDE27C-5B48-428E-8491-AB3C5ABCF060}" sibTransId="{CF5D3C5C-2EFC-4A66-BCAF-1CE2F622A74B}"/>
    <dgm:cxn modelId="{EC032018-BBA1-4D89-AF67-966ADBBBB73B}" type="presOf" srcId="{9C843342-A00A-4469-ABC6-0096987045C6}" destId="{5BD8C78E-550A-4F62-AE54-71DB5BE0AC22}" srcOrd="0" destOrd="0" presId="urn:microsoft.com/office/officeart/2005/8/layout/process4"/>
    <dgm:cxn modelId="{902B72F6-86DD-4A89-8122-FA1F1A540423}" srcId="{C0B51A4A-FF93-4C3C-A5D9-820482A0D300}" destId="{F18557E8-A099-4FEB-8F9E-5153BAB285CB}" srcOrd="1" destOrd="0" parTransId="{986FE804-2D67-48EF-9114-797506E3A933}" sibTransId="{B9BC8889-CA21-419A-81D2-C1FDFAE4EA31}"/>
    <dgm:cxn modelId="{81F7C900-FB5D-4825-9630-E5609292EA0B}" type="presOf" srcId="{BE100FDD-B64D-472E-8B7D-3F54887F959D}" destId="{584338F6-8EDC-48DE-B18F-64DA5E6EEBE0}" srcOrd="0" destOrd="0" presId="urn:microsoft.com/office/officeart/2005/8/layout/process4"/>
    <dgm:cxn modelId="{B7AFFE66-D207-4D1F-A528-182AFE790961}" srcId="{C0B51A4A-FF93-4C3C-A5D9-820482A0D300}" destId="{0F457E2C-5058-430D-91C9-25776818C1D1}" srcOrd="2" destOrd="0" parTransId="{F1D49E90-D865-4A60-B9B3-EFA50380EA0D}" sibTransId="{9EDEF231-E1FB-4705-925A-8025D0EF2C67}"/>
    <dgm:cxn modelId="{A8BBD475-E038-4E0B-A4C8-5535F9F2AF23}" type="presParOf" srcId="{A8EEBD62-856F-4170-BD77-39C4A2C72408}" destId="{48D07925-C304-4E98-B111-944D3D13D591}" srcOrd="0" destOrd="0" presId="urn:microsoft.com/office/officeart/2005/8/layout/process4"/>
    <dgm:cxn modelId="{49526FA0-79A1-4327-9203-35EDCD464D56}" type="presParOf" srcId="{48D07925-C304-4E98-B111-944D3D13D591}" destId="{5BD8C78E-550A-4F62-AE54-71DB5BE0AC22}" srcOrd="0" destOrd="0" presId="urn:microsoft.com/office/officeart/2005/8/layout/process4"/>
    <dgm:cxn modelId="{B3DBEF47-E9FE-4D2C-9420-42DA9B400C55}" type="presParOf" srcId="{A8EEBD62-856F-4170-BD77-39C4A2C72408}" destId="{F5630354-A55A-45E5-9416-211507688E32}" srcOrd="1" destOrd="0" presId="urn:microsoft.com/office/officeart/2005/8/layout/process4"/>
    <dgm:cxn modelId="{5B16C01E-00AD-439C-805E-2313E5140EB7}" type="presParOf" srcId="{A8EEBD62-856F-4170-BD77-39C4A2C72408}" destId="{319153F1-F014-4BC4-9087-F605C942DE1D}" srcOrd="2" destOrd="0" presId="urn:microsoft.com/office/officeart/2005/8/layout/process4"/>
    <dgm:cxn modelId="{28F420B3-9755-4D77-8F46-3B019A33C268}" type="presParOf" srcId="{319153F1-F014-4BC4-9087-F605C942DE1D}" destId="{584338F6-8EDC-48DE-B18F-64DA5E6EEBE0}" srcOrd="0" destOrd="0" presId="urn:microsoft.com/office/officeart/2005/8/layout/process4"/>
    <dgm:cxn modelId="{56683790-B0AD-4EB8-8B37-1BC491286AEE}" type="presParOf" srcId="{A8EEBD62-856F-4170-BD77-39C4A2C72408}" destId="{D9B96D57-ECF9-460C-8A43-85777C0B89C4}" srcOrd="3" destOrd="0" presId="urn:microsoft.com/office/officeart/2005/8/layout/process4"/>
    <dgm:cxn modelId="{959DB8E6-F7CB-477F-9724-D80F967771E4}" type="presParOf" srcId="{A8EEBD62-856F-4170-BD77-39C4A2C72408}" destId="{89093C35-A211-422B-BFCD-AF37FD032D4A}" srcOrd="4" destOrd="0" presId="urn:microsoft.com/office/officeart/2005/8/layout/process4"/>
    <dgm:cxn modelId="{E66EFF04-3BFE-41F5-8DA6-43A0D08839D2}" type="presParOf" srcId="{89093C35-A211-422B-BFCD-AF37FD032D4A}" destId="{37345604-81CB-427E-AC06-45835AEF8472}" srcOrd="0" destOrd="0" presId="urn:microsoft.com/office/officeart/2005/8/layout/process4"/>
    <dgm:cxn modelId="{2EB3F9A7-066D-4DAB-B6CA-AFE540760C4F}" type="presParOf" srcId="{A8EEBD62-856F-4170-BD77-39C4A2C72408}" destId="{E44F6BF0-B93F-4D7C-A93C-58B14599789C}" srcOrd="5" destOrd="0" presId="urn:microsoft.com/office/officeart/2005/8/layout/process4"/>
    <dgm:cxn modelId="{8CF36680-5110-4FDE-9B37-A697475288C8}" type="presParOf" srcId="{A8EEBD62-856F-4170-BD77-39C4A2C72408}" destId="{166BDFE1-A6C2-4793-A094-AF678A227099}" srcOrd="6" destOrd="0" presId="urn:microsoft.com/office/officeart/2005/8/layout/process4"/>
    <dgm:cxn modelId="{55AC924E-AA51-49D7-AE78-134288F83992}" type="presParOf" srcId="{166BDFE1-A6C2-4793-A094-AF678A227099}" destId="{1469386C-2E40-4BF1-9990-A3AA5E88816D}" srcOrd="0" destOrd="0" presId="urn:microsoft.com/office/officeart/2005/8/layout/process4"/>
    <dgm:cxn modelId="{C6AAB204-EA90-4C00-92DA-75883CF8526B}" type="presParOf" srcId="{A8EEBD62-856F-4170-BD77-39C4A2C72408}" destId="{5935E694-8299-463E-88DA-D7F1F9698CB0}" srcOrd="7" destOrd="0" presId="urn:microsoft.com/office/officeart/2005/8/layout/process4"/>
    <dgm:cxn modelId="{0F146892-A1BC-44DC-9834-58D623D011AD}" type="presParOf" srcId="{A8EEBD62-856F-4170-BD77-39C4A2C72408}" destId="{BFC9F3C8-334B-40B0-A74E-B7053B0A87BA}" srcOrd="8" destOrd="0" presId="urn:microsoft.com/office/officeart/2005/8/layout/process4"/>
    <dgm:cxn modelId="{8BD6DDFF-B64E-4EF0-9250-D5815FFA6288}" type="presParOf" srcId="{BFC9F3C8-334B-40B0-A74E-B7053B0A87BA}" destId="{18DF6A22-5866-4747-8C84-18F61E96E84C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C0B51A4A-FF93-4C3C-A5D9-820482A0D300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l-NL"/>
        </a:p>
      </dgm:t>
    </dgm:pt>
    <dgm:pt modelId="{541C4C60-AAE5-4D9F-8D42-34D0175CD143}">
      <dgm:prSet phldrT="[Tekst]"/>
      <dgm:spPr/>
      <dgm:t>
        <a:bodyPr/>
        <a:lstStyle/>
        <a:p>
          <a:r>
            <a:rPr lang="nl-NL" dirty="0" smtClean="0">
              <a:solidFill>
                <a:srgbClr val="FFFFFF"/>
              </a:solidFill>
            </a:rPr>
            <a:t>(oer)producent</a:t>
          </a:r>
          <a:endParaRPr lang="nl-NL" dirty="0">
            <a:solidFill>
              <a:srgbClr val="FFFFFF"/>
            </a:solidFill>
          </a:endParaRPr>
        </a:p>
      </dgm:t>
    </dgm:pt>
    <dgm:pt modelId="{B65DFD2F-E20F-40B5-A447-2C22A9ACE37E}" type="parTrans" cxnId="{4DF00793-4487-410B-89BC-D38BA3176CFC}">
      <dgm:prSet/>
      <dgm:spPr/>
      <dgm:t>
        <a:bodyPr/>
        <a:lstStyle/>
        <a:p>
          <a:endParaRPr lang="nl-NL"/>
        </a:p>
      </dgm:t>
    </dgm:pt>
    <dgm:pt modelId="{62EFD5A6-5518-4AA7-9922-C731DCC8E389}" type="sibTrans" cxnId="{4DF00793-4487-410B-89BC-D38BA3176CFC}">
      <dgm:prSet/>
      <dgm:spPr/>
      <dgm:t>
        <a:bodyPr/>
        <a:lstStyle/>
        <a:p>
          <a:endParaRPr lang="nl-NL"/>
        </a:p>
      </dgm:t>
    </dgm:pt>
    <dgm:pt modelId="{F18557E8-A099-4FEB-8F9E-5153BAB285CB}">
      <dgm:prSet phldrT="[Tekst]"/>
      <dgm:spPr/>
      <dgm:t>
        <a:bodyPr/>
        <a:lstStyle/>
        <a:p>
          <a:r>
            <a:rPr lang="nl-NL" dirty="0" smtClean="0">
              <a:solidFill>
                <a:srgbClr val="FFFFFF"/>
              </a:solidFill>
            </a:rPr>
            <a:t>Fabriek</a:t>
          </a:r>
          <a:endParaRPr lang="nl-NL" dirty="0">
            <a:solidFill>
              <a:srgbClr val="FFFFFF"/>
            </a:solidFill>
          </a:endParaRPr>
        </a:p>
      </dgm:t>
    </dgm:pt>
    <dgm:pt modelId="{986FE804-2D67-48EF-9114-797506E3A933}" type="parTrans" cxnId="{902B72F6-86DD-4A89-8122-FA1F1A540423}">
      <dgm:prSet/>
      <dgm:spPr/>
      <dgm:t>
        <a:bodyPr/>
        <a:lstStyle/>
        <a:p>
          <a:endParaRPr lang="nl-NL"/>
        </a:p>
      </dgm:t>
    </dgm:pt>
    <dgm:pt modelId="{B9BC8889-CA21-419A-81D2-C1FDFAE4EA31}" type="sibTrans" cxnId="{902B72F6-86DD-4A89-8122-FA1F1A540423}">
      <dgm:prSet/>
      <dgm:spPr/>
      <dgm:t>
        <a:bodyPr/>
        <a:lstStyle/>
        <a:p>
          <a:endParaRPr lang="nl-NL"/>
        </a:p>
      </dgm:t>
    </dgm:pt>
    <dgm:pt modelId="{0F457E2C-5058-430D-91C9-25776818C1D1}">
      <dgm:prSet phldrT="[Tekst]"/>
      <dgm:spPr>
        <a:solidFill>
          <a:srgbClr val="FFFF00"/>
        </a:solidFill>
      </dgm:spPr>
      <dgm:t>
        <a:bodyPr/>
        <a:lstStyle/>
        <a:p>
          <a:r>
            <a:rPr lang="nl-NL" dirty="0" smtClean="0">
              <a:solidFill>
                <a:schemeClr val="bg2"/>
              </a:solidFill>
            </a:rPr>
            <a:t>Groothandel</a:t>
          </a:r>
          <a:endParaRPr lang="nl-NL" dirty="0">
            <a:solidFill>
              <a:schemeClr val="bg2"/>
            </a:solidFill>
          </a:endParaRPr>
        </a:p>
      </dgm:t>
    </dgm:pt>
    <dgm:pt modelId="{F1D49E90-D865-4A60-B9B3-EFA50380EA0D}" type="parTrans" cxnId="{B7AFFE66-D207-4D1F-A528-182AFE790961}">
      <dgm:prSet/>
      <dgm:spPr/>
      <dgm:t>
        <a:bodyPr/>
        <a:lstStyle/>
        <a:p>
          <a:endParaRPr lang="nl-NL"/>
        </a:p>
      </dgm:t>
    </dgm:pt>
    <dgm:pt modelId="{9EDEF231-E1FB-4705-925A-8025D0EF2C67}" type="sibTrans" cxnId="{B7AFFE66-D207-4D1F-A528-182AFE790961}">
      <dgm:prSet/>
      <dgm:spPr/>
      <dgm:t>
        <a:bodyPr/>
        <a:lstStyle/>
        <a:p>
          <a:endParaRPr lang="nl-NL"/>
        </a:p>
      </dgm:t>
    </dgm:pt>
    <dgm:pt modelId="{BE100FDD-B64D-472E-8B7D-3F54887F959D}">
      <dgm:prSet phldrT="[Tekst]"/>
      <dgm:spPr>
        <a:solidFill>
          <a:srgbClr val="FFFF00"/>
        </a:solidFill>
      </dgm:spPr>
      <dgm:t>
        <a:bodyPr/>
        <a:lstStyle/>
        <a:p>
          <a:r>
            <a:rPr lang="nl-NL" dirty="0" smtClean="0">
              <a:solidFill>
                <a:schemeClr val="bg2"/>
              </a:solidFill>
            </a:rPr>
            <a:t>Kleinhandel</a:t>
          </a:r>
          <a:endParaRPr lang="nl-NL" dirty="0">
            <a:solidFill>
              <a:schemeClr val="bg2"/>
            </a:solidFill>
          </a:endParaRPr>
        </a:p>
      </dgm:t>
    </dgm:pt>
    <dgm:pt modelId="{9ACDE27C-5B48-428E-8491-AB3C5ABCF060}" type="parTrans" cxnId="{F598A190-9F55-47FD-BA3E-D16FF8F2D3F9}">
      <dgm:prSet/>
      <dgm:spPr/>
      <dgm:t>
        <a:bodyPr/>
        <a:lstStyle/>
        <a:p>
          <a:endParaRPr lang="nl-NL"/>
        </a:p>
      </dgm:t>
    </dgm:pt>
    <dgm:pt modelId="{CF5D3C5C-2EFC-4A66-BCAF-1CE2F622A74B}" type="sibTrans" cxnId="{F598A190-9F55-47FD-BA3E-D16FF8F2D3F9}">
      <dgm:prSet/>
      <dgm:spPr/>
      <dgm:t>
        <a:bodyPr/>
        <a:lstStyle/>
        <a:p>
          <a:endParaRPr lang="nl-NL"/>
        </a:p>
      </dgm:t>
    </dgm:pt>
    <dgm:pt modelId="{9C843342-A00A-4469-ABC6-0096987045C6}">
      <dgm:prSet phldrT="[Tekst]"/>
      <dgm:spPr>
        <a:solidFill>
          <a:schemeClr val="accent1"/>
        </a:solidFill>
      </dgm:spPr>
      <dgm:t>
        <a:bodyPr/>
        <a:lstStyle/>
        <a:p>
          <a:r>
            <a:rPr lang="nl-NL" dirty="0" smtClean="0">
              <a:solidFill>
                <a:srgbClr val="FFFFFF"/>
              </a:solidFill>
            </a:rPr>
            <a:t>Consument</a:t>
          </a:r>
          <a:endParaRPr lang="nl-NL" dirty="0">
            <a:solidFill>
              <a:srgbClr val="FFFFFF"/>
            </a:solidFill>
          </a:endParaRPr>
        </a:p>
      </dgm:t>
    </dgm:pt>
    <dgm:pt modelId="{0F296F59-70FC-4C84-874B-E495B4C3CB58}" type="parTrans" cxnId="{0402B25B-2C2C-467A-90FE-DF7BE127F4CD}">
      <dgm:prSet/>
      <dgm:spPr/>
      <dgm:t>
        <a:bodyPr/>
        <a:lstStyle/>
        <a:p>
          <a:endParaRPr lang="nl-NL"/>
        </a:p>
      </dgm:t>
    </dgm:pt>
    <dgm:pt modelId="{7F8B6AD7-C9D3-42A4-BD52-EC555C423127}" type="sibTrans" cxnId="{0402B25B-2C2C-467A-90FE-DF7BE127F4CD}">
      <dgm:prSet/>
      <dgm:spPr/>
      <dgm:t>
        <a:bodyPr/>
        <a:lstStyle/>
        <a:p>
          <a:endParaRPr lang="nl-NL"/>
        </a:p>
      </dgm:t>
    </dgm:pt>
    <dgm:pt modelId="{A8EEBD62-856F-4170-BD77-39C4A2C72408}" type="pres">
      <dgm:prSet presAssocID="{C0B51A4A-FF93-4C3C-A5D9-820482A0D30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nl-NL"/>
        </a:p>
      </dgm:t>
    </dgm:pt>
    <dgm:pt modelId="{48D07925-C304-4E98-B111-944D3D13D591}" type="pres">
      <dgm:prSet presAssocID="{9C843342-A00A-4469-ABC6-0096987045C6}" presName="boxAndChildren" presStyleCnt="0"/>
      <dgm:spPr/>
    </dgm:pt>
    <dgm:pt modelId="{5BD8C78E-550A-4F62-AE54-71DB5BE0AC22}" type="pres">
      <dgm:prSet presAssocID="{9C843342-A00A-4469-ABC6-0096987045C6}" presName="parentTextBox" presStyleLbl="node1" presStyleIdx="0" presStyleCnt="5"/>
      <dgm:spPr/>
      <dgm:t>
        <a:bodyPr/>
        <a:lstStyle/>
        <a:p>
          <a:endParaRPr lang="nl-NL"/>
        </a:p>
      </dgm:t>
    </dgm:pt>
    <dgm:pt modelId="{F5630354-A55A-45E5-9416-211507688E32}" type="pres">
      <dgm:prSet presAssocID="{CF5D3C5C-2EFC-4A66-BCAF-1CE2F622A74B}" presName="sp" presStyleCnt="0"/>
      <dgm:spPr/>
    </dgm:pt>
    <dgm:pt modelId="{319153F1-F014-4BC4-9087-F605C942DE1D}" type="pres">
      <dgm:prSet presAssocID="{BE100FDD-B64D-472E-8B7D-3F54887F959D}" presName="arrowAndChildren" presStyleCnt="0"/>
      <dgm:spPr/>
    </dgm:pt>
    <dgm:pt modelId="{584338F6-8EDC-48DE-B18F-64DA5E6EEBE0}" type="pres">
      <dgm:prSet presAssocID="{BE100FDD-B64D-472E-8B7D-3F54887F959D}" presName="parentTextArrow" presStyleLbl="node1" presStyleIdx="1" presStyleCnt="5"/>
      <dgm:spPr/>
      <dgm:t>
        <a:bodyPr/>
        <a:lstStyle/>
        <a:p>
          <a:endParaRPr lang="nl-NL"/>
        </a:p>
      </dgm:t>
    </dgm:pt>
    <dgm:pt modelId="{D9B96D57-ECF9-460C-8A43-85777C0B89C4}" type="pres">
      <dgm:prSet presAssocID="{9EDEF231-E1FB-4705-925A-8025D0EF2C67}" presName="sp" presStyleCnt="0"/>
      <dgm:spPr/>
    </dgm:pt>
    <dgm:pt modelId="{89093C35-A211-422B-BFCD-AF37FD032D4A}" type="pres">
      <dgm:prSet presAssocID="{0F457E2C-5058-430D-91C9-25776818C1D1}" presName="arrowAndChildren" presStyleCnt="0"/>
      <dgm:spPr/>
    </dgm:pt>
    <dgm:pt modelId="{37345604-81CB-427E-AC06-45835AEF8472}" type="pres">
      <dgm:prSet presAssocID="{0F457E2C-5058-430D-91C9-25776818C1D1}" presName="parentTextArrow" presStyleLbl="node1" presStyleIdx="2" presStyleCnt="5"/>
      <dgm:spPr/>
      <dgm:t>
        <a:bodyPr/>
        <a:lstStyle/>
        <a:p>
          <a:endParaRPr lang="nl-NL"/>
        </a:p>
      </dgm:t>
    </dgm:pt>
    <dgm:pt modelId="{E44F6BF0-B93F-4D7C-A93C-58B14599789C}" type="pres">
      <dgm:prSet presAssocID="{B9BC8889-CA21-419A-81D2-C1FDFAE4EA31}" presName="sp" presStyleCnt="0"/>
      <dgm:spPr/>
    </dgm:pt>
    <dgm:pt modelId="{166BDFE1-A6C2-4793-A094-AF678A227099}" type="pres">
      <dgm:prSet presAssocID="{F18557E8-A099-4FEB-8F9E-5153BAB285CB}" presName="arrowAndChildren" presStyleCnt="0"/>
      <dgm:spPr/>
    </dgm:pt>
    <dgm:pt modelId="{1469386C-2E40-4BF1-9990-A3AA5E88816D}" type="pres">
      <dgm:prSet presAssocID="{F18557E8-A099-4FEB-8F9E-5153BAB285CB}" presName="parentTextArrow" presStyleLbl="node1" presStyleIdx="3" presStyleCnt="5"/>
      <dgm:spPr/>
      <dgm:t>
        <a:bodyPr/>
        <a:lstStyle/>
        <a:p>
          <a:endParaRPr lang="nl-NL"/>
        </a:p>
      </dgm:t>
    </dgm:pt>
    <dgm:pt modelId="{5935E694-8299-463E-88DA-D7F1F9698CB0}" type="pres">
      <dgm:prSet presAssocID="{62EFD5A6-5518-4AA7-9922-C731DCC8E389}" presName="sp" presStyleCnt="0"/>
      <dgm:spPr/>
    </dgm:pt>
    <dgm:pt modelId="{BFC9F3C8-334B-40B0-A74E-B7053B0A87BA}" type="pres">
      <dgm:prSet presAssocID="{541C4C60-AAE5-4D9F-8D42-34D0175CD143}" presName="arrowAndChildren" presStyleCnt="0"/>
      <dgm:spPr/>
    </dgm:pt>
    <dgm:pt modelId="{18DF6A22-5866-4747-8C84-18F61E96E84C}" type="pres">
      <dgm:prSet presAssocID="{541C4C60-AAE5-4D9F-8D42-34D0175CD143}" presName="parentTextArrow" presStyleLbl="node1" presStyleIdx="4" presStyleCnt="5"/>
      <dgm:spPr/>
      <dgm:t>
        <a:bodyPr/>
        <a:lstStyle/>
        <a:p>
          <a:endParaRPr lang="nl-NL"/>
        </a:p>
      </dgm:t>
    </dgm:pt>
  </dgm:ptLst>
  <dgm:cxnLst>
    <dgm:cxn modelId="{4DF00793-4487-410B-89BC-D38BA3176CFC}" srcId="{C0B51A4A-FF93-4C3C-A5D9-820482A0D300}" destId="{541C4C60-AAE5-4D9F-8D42-34D0175CD143}" srcOrd="0" destOrd="0" parTransId="{B65DFD2F-E20F-40B5-A447-2C22A9ACE37E}" sibTransId="{62EFD5A6-5518-4AA7-9922-C731DCC8E389}"/>
    <dgm:cxn modelId="{2DBC310D-F7BD-4224-B0C4-0F8BFDB8E98A}" type="presOf" srcId="{541C4C60-AAE5-4D9F-8D42-34D0175CD143}" destId="{18DF6A22-5866-4747-8C84-18F61E96E84C}" srcOrd="0" destOrd="0" presId="urn:microsoft.com/office/officeart/2005/8/layout/process4"/>
    <dgm:cxn modelId="{0402B25B-2C2C-467A-90FE-DF7BE127F4CD}" srcId="{C0B51A4A-FF93-4C3C-A5D9-820482A0D300}" destId="{9C843342-A00A-4469-ABC6-0096987045C6}" srcOrd="4" destOrd="0" parTransId="{0F296F59-70FC-4C84-874B-E495B4C3CB58}" sibTransId="{7F8B6AD7-C9D3-42A4-BD52-EC555C423127}"/>
    <dgm:cxn modelId="{D766DAD8-EB00-462F-A5B3-F3469ADD9070}" type="presOf" srcId="{F18557E8-A099-4FEB-8F9E-5153BAB285CB}" destId="{1469386C-2E40-4BF1-9990-A3AA5E88816D}" srcOrd="0" destOrd="0" presId="urn:microsoft.com/office/officeart/2005/8/layout/process4"/>
    <dgm:cxn modelId="{AD57EDC3-2791-4DCA-A720-3B507AD944EA}" type="presOf" srcId="{0F457E2C-5058-430D-91C9-25776818C1D1}" destId="{37345604-81CB-427E-AC06-45835AEF8472}" srcOrd="0" destOrd="0" presId="urn:microsoft.com/office/officeart/2005/8/layout/process4"/>
    <dgm:cxn modelId="{F598A190-9F55-47FD-BA3E-D16FF8F2D3F9}" srcId="{C0B51A4A-FF93-4C3C-A5D9-820482A0D300}" destId="{BE100FDD-B64D-472E-8B7D-3F54887F959D}" srcOrd="3" destOrd="0" parTransId="{9ACDE27C-5B48-428E-8491-AB3C5ABCF060}" sibTransId="{CF5D3C5C-2EFC-4A66-BCAF-1CE2F622A74B}"/>
    <dgm:cxn modelId="{B0C3C8E7-BE6F-4F7D-854B-D0F252EC93AB}" type="presOf" srcId="{9C843342-A00A-4469-ABC6-0096987045C6}" destId="{5BD8C78E-550A-4F62-AE54-71DB5BE0AC22}" srcOrd="0" destOrd="0" presId="urn:microsoft.com/office/officeart/2005/8/layout/process4"/>
    <dgm:cxn modelId="{485DC135-86AE-46F1-AE0D-C62FE6134CD9}" type="presOf" srcId="{C0B51A4A-FF93-4C3C-A5D9-820482A0D300}" destId="{A8EEBD62-856F-4170-BD77-39C4A2C72408}" srcOrd="0" destOrd="0" presId="urn:microsoft.com/office/officeart/2005/8/layout/process4"/>
    <dgm:cxn modelId="{902B72F6-86DD-4A89-8122-FA1F1A540423}" srcId="{C0B51A4A-FF93-4C3C-A5D9-820482A0D300}" destId="{F18557E8-A099-4FEB-8F9E-5153BAB285CB}" srcOrd="1" destOrd="0" parTransId="{986FE804-2D67-48EF-9114-797506E3A933}" sibTransId="{B9BC8889-CA21-419A-81D2-C1FDFAE4EA31}"/>
    <dgm:cxn modelId="{82BCB2C9-F5C6-41C0-81CF-AACA34D36900}" type="presOf" srcId="{BE100FDD-B64D-472E-8B7D-3F54887F959D}" destId="{584338F6-8EDC-48DE-B18F-64DA5E6EEBE0}" srcOrd="0" destOrd="0" presId="urn:microsoft.com/office/officeart/2005/8/layout/process4"/>
    <dgm:cxn modelId="{B7AFFE66-D207-4D1F-A528-182AFE790961}" srcId="{C0B51A4A-FF93-4C3C-A5D9-820482A0D300}" destId="{0F457E2C-5058-430D-91C9-25776818C1D1}" srcOrd="2" destOrd="0" parTransId="{F1D49E90-D865-4A60-B9B3-EFA50380EA0D}" sibTransId="{9EDEF231-E1FB-4705-925A-8025D0EF2C67}"/>
    <dgm:cxn modelId="{3DD9F8C1-3B56-461C-AF3D-EA670092776C}" type="presParOf" srcId="{A8EEBD62-856F-4170-BD77-39C4A2C72408}" destId="{48D07925-C304-4E98-B111-944D3D13D591}" srcOrd="0" destOrd="0" presId="urn:microsoft.com/office/officeart/2005/8/layout/process4"/>
    <dgm:cxn modelId="{84E7C9EF-4B47-4D21-9376-F4D5DDE9E4AF}" type="presParOf" srcId="{48D07925-C304-4E98-B111-944D3D13D591}" destId="{5BD8C78E-550A-4F62-AE54-71DB5BE0AC22}" srcOrd="0" destOrd="0" presId="urn:microsoft.com/office/officeart/2005/8/layout/process4"/>
    <dgm:cxn modelId="{134F2244-C3B4-479E-A63B-E1B4F8B6DEA7}" type="presParOf" srcId="{A8EEBD62-856F-4170-BD77-39C4A2C72408}" destId="{F5630354-A55A-45E5-9416-211507688E32}" srcOrd="1" destOrd="0" presId="urn:microsoft.com/office/officeart/2005/8/layout/process4"/>
    <dgm:cxn modelId="{2ED724AE-13C5-4D6E-99C8-C9D3207B3646}" type="presParOf" srcId="{A8EEBD62-856F-4170-BD77-39C4A2C72408}" destId="{319153F1-F014-4BC4-9087-F605C942DE1D}" srcOrd="2" destOrd="0" presId="urn:microsoft.com/office/officeart/2005/8/layout/process4"/>
    <dgm:cxn modelId="{009B5323-F42D-478F-AA20-B67F0CD242E6}" type="presParOf" srcId="{319153F1-F014-4BC4-9087-F605C942DE1D}" destId="{584338F6-8EDC-48DE-B18F-64DA5E6EEBE0}" srcOrd="0" destOrd="0" presId="urn:microsoft.com/office/officeart/2005/8/layout/process4"/>
    <dgm:cxn modelId="{6E4E0D2E-0613-45FF-A7A5-FD5392FFD0BB}" type="presParOf" srcId="{A8EEBD62-856F-4170-BD77-39C4A2C72408}" destId="{D9B96D57-ECF9-460C-8A43-85777C0B89C4}" srcOrd="3" destOrd="0" presId="urn:microsoft.com/office/officeart/2005/8/layout/process4"/>
    <dgm:cxn modelId="{0245C853-9D5B-4DD5-AA49-805FEC1E9C6A}" type="presParOf" srcId="{A8EEBD62-856F-4170-BD77-39C4A2C72408}" destId="{89093C35-A211-422B-BFCD-AF37FD032D4A}" srcOrd="4" destOrd="0" presId="urn:microsoft.com/office/officeart/2005/8/layout/process4"/>
    <dgm:cxn modelId="{34B38EC6-0475-4760-88E1-27847D9087A8}" type="presParOf" srcId="{89093C35-A211-422B-BFCD-AF37FD032D4A}" destId="{37345604-81CB-427E-AC06-45835AEF8472}" srcOrd="0" destOrd="0" presId="urn:microsoft.com/office/officeart/2005/8/layout/process4"/>
    <dgm:cxn modelId="{AFE594F0-1393-4E01-91D1-94CE6DDF05A8}" type="presParOf" srcId="{A8EEBD62-856F-4170-BD77-39C4A2C72408}" destId="{E44F6BF0-B93F-4D7C-A93C-58B14599789C}" srcOrd="5" destOrd="0" presId="urn:microsoft.com/office/officeart/2005/8/layout/process4"/>
    <dgm:cxn modelId="{C6B991AA-2242-49D5-B21E-32F40163D6C5}" type="presParOf" srcId="{A8EEBD62-856F-4170-BD77-39C4A2C72408}" destId="{166BDFE1-A6C2-4793-A094-AF678A227099}" srcOrd="6" destOrd="0" presId="urn:microsoft.com/office/officeart/2005/8/layout/process4"/>
    <dgm:cxn modelId="{614FC186-EB80-4BEE-A353-EF2C214E9974}" type="presParOf" srcId="{166BDFE1-A6C2-4793-A094-AF678A227099}" destId="{1469386C-2E40-4BF1-9990-A3AA5E88816D}" srcOrd="0" destOrd="0" presId="urn:microsoft.com/office/officeart/2005/8/layout/process4"/>
    <dgm:cxn modelId="{1E260955-B6A9-444E-B23B-A8BAC277F7C0}" type="presParOf" srcId="{A8EEBD62-856F-4170-BD77-39C4A2C72408}" destId="{5935E694-8299-463E-88DA-D7F1F9698CB0}" srcOrd="7" destOrd="0" presId="urn:microsoft.com/office/officeart/2005/8/layout/process4"/>
    <dgm:cxn modelId="{1A496D84-F42B-4D01-A618-C38818DF6269}" type="presParOf" srcId="{A8EEBD62-856F-4170-BD77-39C4A2C72408}" destId="{BFC9F3C8-334B-40B0-A74E-B7053B0A87BA}" srcOrd="8" destOrd="0" presId="urn:microsoft.com/office/officeart/2005/8/layout/process4"/>
    <dgm:cxn modelId="{B77F1B5F-3A73-4D2E-B019-0E13C9CF0DF8}" type="presParOf" srcId="{BFC9F3C8-334B-40B0-A74E-B7053B0A87BA}" destId="{18DF6A22-5866-4747-8C84-18F61E96E84C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C0B51A4A-FF93-4C3C-A5D9-820482A0D300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l-NL"/>
        </a:p>
      </dgm:t>
    </dgm:pt>
    <dgm:pt modelId="{541C4C60-AAE5-4D9F-8D42-34D0175CD143}">
      <dgm:prSet phldrT="[Tekst]"/>
      <dgm:spPr/>
      <dgm:t>
        <a:bodyPr/>
        <a:lstStyle/>
        <a:p>
          <a:r>
            <a:rPr lang="nl-NL" dirty="0" smtClean="0">
              <a:solidFill>
                <a:srgbClr val="FFFFFF"/>
              </a:solidFill>
            </a:rPr>
            <a:t>(oer)producent</a:t>
          </a:r>
          <a:endParaRPr lang="nl-NL" dirty="0">
            <a:solidFill>
              <a:srgbClr val="FFFFFF"/>
            </a:solidFill>
          </a:endParaRPr>
        </a:p>
      </dgm:t>
    </dgm:pt>
    <dgm:pt modelId="{B65DFD2F-E20F-40B5-A447-2C22A9ACE37E}" type="parTrans" cxnId="{4DF00793-4487-410B-89BC-D38BA3176CFC}">
      <dgm:prSet/>
      <dgm:spPr/>
      <dgm:t>
        <a:bodyPr/>
        <a:lstStyle/>
        <a:p>
          <a:endParaRPr lang="nl-NL"/>
        </a:p>
      </dgm:t>
    </dgm:pt>
    <dgm:pt modelId="{62EFD5A6-5518-4AA7-9922-C731DCC8E389}" type="sibTrans" cxnId="{4DF00793-4487-410B-89BC-D38BA3176CFC}">
      <dgm:prSet/>
      <dgm:spPr/>
      <dgm:t>
        <a:bodyPr/>
        <a:lstStyle/>
        <a:p>
          <a:endParaRPr lang="nl-NL"/>
        </a:p>
      </dgm:t>
    </dgm:pt>
    <dgm:pt modelId="{F18557E8-A099-4FEB-8F9E-5153BAB285CB}">
      <dgm:prSet phldrT="[Tekst]"/>
      <dgm:spPr/>
      <dgm:t>
        <a:bodyPr/>
        <a:lstStyle/>
        <a:p>
          <a:r>
            <a:rPr lang="nl-NL" dirty="0" smtClean="0">
              <a:solidFill>
                <a:srgbClr val="FFFFFF"/>
              </a:solidFill>
            </a:rPr>
            <a:t>Fabriek</a:t>
          </a:r>
          <a:endParaRPr lang="nl-NL" dirty="0">
            <a:solidFill>
              <a:srgbClr val="FFFFFF"/>
            </a:solidFill>
          </a:endParaRPr>
        </a:p>
      </dgm:t>
    </dgm:pt>
    <dgm:pt modelId="{986FE804-2D67-48EF-9114-797506E3A933}" type="parTrans" cxnId="{902B72F6-86DD-4A89-8122-FA1F1A540423}">
      <dgm:prSet/>
      <dgm:spPr/>
      <dgm:t>
        <a:bodyPr/>
        <a:lstStyle/>
        <a:p>
          <a:endParaRPr lang="nl-NL"/>
        </a:p>
      </dgm:t>
    </dgm:pt>
    <dgm:pt modelId="{B9BC8889-CA21-419A-81D2-C1FDFAE4EA31}" type="sibTrans" cxnId="{902B72F6-86DD-4A89-8122-FA1F1A540423}">
      <dgm:prSet/>
      <dgm:spPr/>
      <dgm:t>
        <a:bodyPr/>
        <a:lstStyle/>
        <a:p>
          <a:endParaRPr lang="nl-NL"/>
        </a:p>
      </dgm:t>
    </dgm:pt>
    <dgm:pt modelId="{0F457E2C-5058-430D-91C9-25776818C1D1}">
      <dgm:prSet phldrT="[Tekst]"/>
      <dgm:spPr>
        <a:solidFill>
          <a:srgbClr val="FFFF00"/>
        </a:solidFill>
      </dgm:spPr>
      <dgm:t>
        <a:bodyPr/>
        <a:lstStyle/>
        <a:p>
          <a:r>
            <a:rPr lang="nl-NL" dirty="0" smtClean="0">
              <a:solidFill>
                <a:schemeClr val="bg2"/>
              </a:solidFill>
            </a:rPr>
            <a:t>Groothandel</a:t>
          </a:r>
          <a:endParaRPr lang="nl-NL" dirty="0">
            <a:solidFill>
              <a:schemeClr val="bg2"/>
            </a:solidFill>
          </a:endParaRPr>
        </a:p>
      </dgm:t>
    </dgm:pt>
    <dgm:pt modelId="{F1D49E90-D865-4A60-B9B3-EFA50380EA0D}" type="parTrans" cxnId="{B7AFFE66-D207-4D1F-A528-182AFE790961}">
      <dgm:prSet/>
      <dgm:spPr/>
      <dgm:t>
        <a:bodyPr/>
        <a:lstStyle/>
        <a:p>
          <a:endParaRPr lang="nl-NL"/>
        </a:p>
      </dgm:t>
    </dgm:pt>
    <dgm:pt modelId="{9EDEF231-E1FB-4705-925A-8025D0EF2C67}" type="sibTrans" cxnId="{B7AFFE66-D207-4D1F-A528-182AFE790961}">
      <dgm:prSet/>
      <dgm:spPr/>
      <dgm:t>
        <a:bodyPr/>
        <a:lstStyle/>
        <a:p>
          <a:endParaRPr lang="nl-NL"/>
        </a:p>
      </dgm:t>
    </dgm:pt>
    <dgm:pt modelId="{BE100FDD-B64D-472E-8B7D-3F54887F959D}">
      <dgm:prSet phldrT="[Tekst]"/>
      <dgm:spPr>
        <a:solidFill>
          <a:srgbClr val="FFFF00"/>
        </a:solidFill>
      </dgm:spPr>
      <dgm:t>
        <a:bodyPr/>
        <a:lstStyle/>
        <a:p>
          <a:r>
            <a:rPr lang="nl-NL" dirty="0" smtClean="0">
              <a:solidFill>
                <a:schemeClr val="bg2"/>
              </a:solidFill>
            </a:rPr>
            <a:t>Kleinhandel</a:t>
          </a:r>
          <a:endParaRPr lang="nl-NL" dirty="0">
            <a:solidFill>
              <a:schemeClr val="bg2"/>
            </a:solidFill>
          </a:endParaRPr>
        </a:p>
      </dgm:t>
    </dgm:pt>
    <dgm:pt modelId="{9ACDE27C-5B48-428E-8491-AB3C5ABCF060}" type="parTrans" cxnId="{F598A190-9F55-47FD-BA3E-D16FF8F2D3F9}">
      <dgm:prSet/>
      <dgm:spPr/>
      <dgm:t>
        <a:bodyPr/>
        <a:lstStyle/>
        <a:p>
          <a:endParaRPr lang="nl-NL"/>
        </a:p>
      </dgm:t>
    </dgm:pt>
    <dgm:pt modelId="{CF5D3C5C-2EFC-4A66-BCAF-1CE2F622A74B}" type="sibTrans" cxnId="{F598A190-9F55-47FD-BA3E-D16FF8F2D3F9}">
      <dgm:prSet/>
      <dgm:spPr/>
      <dgm:t>
        <a:bodyPr/>
        <a:lstStyle/>
        <a:p>
          <a:endParaRPr lang="nl-NL"/>
        </a:p>
      </dgm:t>
    </dgm:pt>
    <dgm:pt modelId="{9C843342-A00A-4469-ABC6-0096987045C6}">
      <dgm:prSet phldrT="[Tekst]"/>
      <dgm:spPr>
        <a:solidFill>
          <a:schemeClr val="accent1"/>
        </a:solidFill>
      </dgm:spPr>
      <dgm:t>
        <a:bodyPr/>
        <a:lstStyle/>
        <a:p>
          <a:r>
            <a:rPr lang="nl-NL" dirty="0" smtClean="0">
              <a:solidFill>
                <a:srgbClr val="FFFFFF"/>
              </a:solidFill>
            </a:rPr>
            <a:t>Consument</a:t>
          </a:r>
          <a:endParaRPr lang="nl-NL" dirty="0">
            <a:solidFill>
              <a:srgbClr val="FFFFFF"/>
            </a:solidFill>
          </a:endParaRPr>
        </a:p>
      </dgm:t>
    </dgm:pt>
    <dgm:pt modelId="{0F296F59-70FC-4C84-874B-E495B4C3CB58}" type="parTrans" cxnId="{0402B25B-2C2C-467A-90FE-DF7BE127F4CD}">
      <dgm:prSet/>
      <dgm:spPr/>
      <dgm:t>
        <a:bodyPr/>
        <a:lstStyle/>
        <a:p>
          <a:endParaRPr lang="nl-NL"/>
        </a:p>
      </dgm:t>
    </dgm:pt>
    <dgm:pt modelId="{7F8B6AD7-C9D3-42A4-BD52-EC555C423127}" type="sibTrans" cxnId="{0402B25B-2C2C-467A-90FE-DF7BE127F4CD}">
      <dgm:prSet/>
      <dgm:spPr/>
      <dgm:t>
        <a:bodyPr/>
        <a:lstStyle/>
        <a:p>
          <a:endParaRPr lang="nl-NL"/>
        </a:p>
      </dgm:t>
    </dgm:pt>
    <dgm:pt modelId="{A8EEBD62-856F-4170-BD77-39C4A2C72408}" type="pres">
      <dgm:prSet presAssocID="{C0B51A4A-FF93-4C3C-A5D9-820482A0D30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nl-NL"/>
        </a:p>
      </dgm:t>
    </dgm:pt>
    <dgm:pt modelId="{48D07925-C304-4E98-B111-944D3D13D591}" type="pres">
      <dgm:prSet presAssocID="{9C843342-A00A-4469-ABC6-0096987045C6}" presName="boxAndChildren" presStyleCnt="0"/>
      <dgm:spPr/>
    </dgm:pt>
    <dgm:pt modelId="{5BD8C78E-550A-4F62-AE54-71DB5BE0AC22}" type="pres">
      <dgm:prSet presAssocID="{9C843342-A00A-4469-ABC6-0096987045C6}" presName="parentTextBox" presStyleLbl="node1" presStyleIdx="0" presStyleCnt="5"/>
      <dgm:spPr/>
      <dgm:t>
        <a:bodyPr/>
        <a:lstStyle/>
        <a:p>
          <a:endParaRPr lang="nl-NL"/>
        </a:p>
      </dgm:t>
    </dgm:pt>
    <dgm:pt modelId="{F5630354-A55A-45E5-9416-211507688E32}" type="pres">
      <dgm:prSet presAssocID="{CF5D3C5C-2EFC-4A66-BCAF-1CE2F622A74B}" presName="sp" presStyleCnt="0"/>
      <dgm:spPr/>
    </dgm:pt>
    <dgm:pt modelId="{319153F1-F014-4BC4-9087-F605C942DE1D}" type="pres">
      <dgm:prSet presAssocID="{BE100FDD-B64D-472E-8B7D-3F54887F959D}" presName="arrowAndChildren" presStyleCnt="0"/>
      <dgm:spPr/>
    </dgm:pt>
    <dgm:pt modelId="{584338F6-8EDC-48DE-B18F-64DA5E6EEBE0}" type="pres">
      <dgm:prSet presAssocID="{BE100FDD-B64D-472E-8B7D-3F54887F959D}" presName="parentTextArrow" presStyleLbl="node1" presStyleIdx="1" presStyleCnt="5"/>
      <dgm:spPr/>
      <dgm:t>
        <a:bodyPr/>
        <a:lstStyle/>
        <a:p>
          <a:endParaRPr lang="nl-NL"/>
        </a:p>
      </dgm:t>
    </dgm:pt>
    <dgm:pt modelId="{D9B96D57-ECF9-460C-8A43-85777C0B89C4}" type="pres">
      <dgm:prSet presAssocID="{9EDEF231-E1FB-4705-925A-8025D0EF2C67}" presName="sp" presStyleCnt="0"/>
      <dgm:spPr/>
    </dgm:pt>
    <dgm:pt modelId="{89093C35-A211-422B-BFCD-AF37FD032D4A}" type="pres">
      <dgm:prSet presAssocID="{0F457E2C-5058-430D-91C9-25776818C1D1}" presName="arrowAndChildren" presStyleCnt="0"/>
      <dgm:spPr/>
    </dgm:pt>
    <dgm:pt modelId="{37345604-81CB-427E-AC06-45835AEF8472}" type="pres">
      <dgm:prSet presAssocID="{0F457E2C-5058-430D-91C9-25776818C1D1}" presName="parentTextArrow" presStyleLbl="node1" presStyleIdx="2" presStyleCnt="5"/>
      <dgm:spPr/>
      <dgm:t>
        <a:bodyPr/>
        <a:lstStyle/>
        <a:p>
          <a:endParaRPr lang="nl-NL"/>
        </a:p>
      </dgm:t>
    </dgm:pt>
    <dgm:pt modelId="{E44F6BF0-B93F-4D7C-A93C-58B14599789C}" type="pres">
      <dgm:prSet presAssocID="{B9BC8889-CA21-419A-81D2-C1FDFAE4EA31}" presName="sp" presStyleCnt="0"/>
      <dgm:spPr/>
    </dgm:pt>
    <dgm:pt modelId="{166BDFE1-A6C2-4793-A094-AF678A227099}" type="pres">
      <dgm:prSet presAssocID="{F18557E8-A099-4FEB-8F9E-5153BAB285CB}" presName="arrowAndChildren" presStyleCnt="0"/>
      <dgm:spPr/>
    </dgm:pt>
    <dgm:pt modelId="{1469386C-2E40-4BF1-9990-A3AA5E88816D}" type="pres">
      <dgm:prSet presAssocID="{F18557E8-A099-4FEB-8F9E-5153BAB285CB}" presName="parentTextArrow" presStyleLbl="node1" presStyleIdx="3" presStyleCnt="5"/>
      <dgm:spPr/>
      <dgm:t>
        <a:bodyPr/>
        <a:lstStyle/>
        <a:p>
          <a:endParaRPr lang="nl-NL"/>
        </a:p>
      </dgm:t>
    </dgm:pt>
    <dgm:pt modelId="{5935E694-8299-463E-88DA-D7F1F9698CB0}" type="pres">
      <dgm:prSet presAssocID="{62EFD5A6-5518-4AA7-9922-C731DCC8E389}" presName="sp" presStyleCnt="0"/>
      <dgm:spPr/>
    </dgm:pt>
    <dgm:pt modelId="{BFC9F3C8-334B-40B0-A74E-B7053B0A87BA}" type="pres">
      <dgm:prSet presAssocID="{541C4C60-AAE5-4D9F-8D42-34D0175CD143}" presName="arrowAndChildren" presStyleCnt="0"/>
      <dgm:spPr/>
    </dgm:pt>
    <dgm:pt modelId="{18DF6A22-5866-4747-8C84-18F61E96E84C}" type="pres">
      <dgm:prSet presAssocID="{541C4C60-AAE5-4D9F-8D42-34D0175CD143}" presName="parentTextArrow" presStyleLbl="node1" presStyleIdx="4" presStyleCnt="5"/>
      <dgm:spPr/>
      <dgm:t>
        <a:bodyPr/>
        <a:lstStyle/>
        <a:p>
          <a:endParaRPr lang="nl-NL"/>
        </a:p>
      </dgm:t>
    </dgm:pt>
  </dgm:ptLst>
  <dgm:cxnLst>
    <dgm:cxn modelId="{4DF00793-4487-410B-89BC-D38BA3176CFC}" srcId="{C0B51A4A-FF93-4C3C-A5D9-820482A0D300}" destId="{541C4C60-AAE5-4D9F-8D42-34D0175CD143}" srcOrd="0" destOrd="0" parTransId="{B65DFD2F-E20F-40B5-A447-2C22A9ACE37E}" sibTransId="{62EFD5A6-5518-4AA7-9922-C731DCC8E389}"/>
    <dgm:cxn modelId="{0402B25B-2C2C-467A-90FE-DF7BE127F4CD}" srcId="{C0B51A4A-FF93-4C3C-A5D9-820482A0D300}" destId="{9C843342-A00A-4469-ABC6-0096987045C6}" srcOrd="4" destOrd="0" parTransId="{0F296F59-70FC-4C84-874B-E495B4C3CB58}" sibTransId="{7F8B6AD7-C9D3-42A4-BD52-EC555C423127}"/>
    <dgm:cxn modelId="{56D05782-B642-4934-A8BA-36911C3EA7D3}" type="presOf" srcId="{541C4C60-AAE5-4D9F-8D42-34D0175CD143}" destId="{18DF6A22-5866-4747-8C84-18F61E96E84C}" srcOrd="0" destOrd="0" presId="urn:microsoft.com/office/officeart/2005/8/layout/process4"/>
    <dgm:cxn modelId="{F598A190-9F55-47FD-BA3E-D16FF8F2D3F9}" srcId="{C0B51A4A-FF93-4C3C-A5D9-820482A0D300}" destId="{BE100FDD-B64D-472E-8B7D-3F54887F959D}" srcOrd="3" destOrd="0" parTransId="{9ACDE27C-5B48-428E-8491-AB3C5ABCF060}" sibTransId="{CF5D3C5C-2EFC-4A66-BCAF-1CE2F622A74B}"/>
    <dgm:cxn modelId="{C8D242E3-3D2A-46D1-9728-0A8BED6A4E05}" type="presOf" srcId="{BE100FDD-B64D-472E-8B7D-3F54887F959D}" destId="{584338F6-8EDC-48DE-B18F-64DA5E6EEBE0}" srcOrd="0" destOrd="0" presId="urn:microsoft.com/office/officeart/2005/8/layout/process4"/>
    <dgm:cxn modelId="{3438A928-B0EF-4332-A8FC-BD82057EABB1}" type="presOf" srcId="{0F457E2C-5058-430D-91C9-25776818C1D1}" destId="{37345604-81CB-427E-AC06-45835AEF8472}" srcOrd="0" destOrd="0" presId="urn:microsoft.com/office/officeart/2005/8/layout/process4"/>
    <dgm:cxn modelId="{902B72F6-86DD-4A89-8122-FA1F1A540423}" srcId="{C0B51A4A-FF93-4C3C-A5D9-820482A0D300}" destId="{F18557E8-A099-4FEB-8F9E-5153BAB285CB}" srcOrd="1" destOrd="0" parTransId="{986FE804-2D67-48EF-9114-797506E3A933}" sibTransId="{B9BC8889-CA21-419A-81D2-C1FDFAE4EA31}"/>
    <dgm:cxn modelId="{EF6C0186-D424-4041-8A5E-54E9F7B312CA}" type="presOf" srcId="{9C843342-A00A-4469-ABC6-0096987045C6}" destId="{5BD8C78E-550A-4F62-AE54-71DB5BE0AC22}" srcOrd="0" destOrd="0" presId="urn:microsoft.com/office/officeart/2005/8/layout/process4"/>
    <dgm:cxn modelId="{B7AFFE66-D207-4D1F-A528-182AFE790961}" srcId="{C0B51A4A-FF93-4C3C-A5D9-820482A0D300}" destId="{0F457E2C-5058-430D-91C9-25776818C1D1}" srcOrd="2" destOrd="0" parTransId="{F1D49E90-D865-4A60-B9B3-EFA50380EA0D}" sibTransId="{9EDEF231-E1FB-4705-925A-8025D0EF2C67}"/>
    <dgm:cxn modelId="{6D443816-F7CA-421D-A4C7-31D6C62A0784}" type="presOf" srcId="{C0B51A4A-FF93-4C3C-A5D9-820482A0D300}" destId="{A8EEBD62-856F-4170-BD77-39C4A2C72408}" srcOrd="0" destOrd="0" presId="urn:microsoft.com/office/officeart/2005/8/layout/process4"/>
    <dgm:cxn modelId="{81CC162C-B0F1-4333-A8F6-30856382F239}" type="presOf" srcId="{F18557E8-A099-4FEB-8F9E-5153BAB285CB}" destId="{1469386C-2E40-4BF1-9990-A3AA5E88816D}" srcOrd="0" destOrd="0" presId="urn:microsoft.com/office/officeart/2005/8/layout/process4"/>
    <dgm:cxn modelId="{1496949F-BC41-49B7-BB1C-FCA77C0A63F1}" type="presParOf" srcId="{A8EEBD62-856F-4170-BD77-39C4A2C72408}" destId="{48D07925-C304-4E98-B111-944D3D13D591}" srcOrd="0" destOrd="0" presId="urn:microsoft.com/office/officeart/2005/8/layout/process4"/>
    <dgm:cxn modelId="{835F2D8B-E1E1-4D5E-BCDB-A38560077DE9}" type="presParOf" srcId="{48D07925-C304-4E98-B111-944D3D13D591}" destId="{5BD8C78E-550A-4F62-AE54-71DB5BE0AC22}" srcOrd="0" destOrd="0" presId="urn:microsoft.com/office/officeart/2005/8/layout/process4"/>
    <dgm:cxn modelId="{B408CC7F-B2DB-45A9-8E83-C45CF75D3B23}" type="presParOf" srcId="{A8EEBD62-856F-4170-BD77-39C4A2C72408}" destId="{F5630354-A55A-45E5-9416-211507688E32}" srcOrd="1" destOrd="0" presId="urn:microsoft.com/office/officeart/2005/8/layout/process4"/>
    <dgm:cxn modelId="{A9B4F518-B917-41AE-B97F-CB8E73400718}" type="presParOf" srcId="{A8EEBD62-856F-4170-BD77-39C4A2C72408}" destId="{319153F1-F014-4BC4-9087-F605C942DE1D}" srcOrd="2" destOrd="0" presId="urn:microsoft.com/office/officeart/2005/8/layout/process4"/>
    <dgm:cxn modelId="{CC28772A-C27C-4783-B3AC-3AF92657666F}" type="presParOf" srcId="{319153F1-F014-4BC4-9087-F605C942DE1D}" destId="{584338F6-8EDC-48DE-B18F-64DA5E6EEBE0}" srcOrd="0" destOrd="0" presId="urn:microsoft.com/office/officeart/2005/8/layout/process4"/>
    <dgm:cxn modelId="{A9F230CB-888F-4592-82DE-9FB5AAA94A5A}" type="presParOf" srcId="{A8EEBD62-856F-4170-BD77-39C4A2C72408}" destId="{D9B96D57-ECF9-460C-8A43-85777C0B89C4}" srcOrd="3" destOrd="0" presId="urn:microsoft.com/office/officeart/2005/8/layout/process4"/>
    <dgm:cxn modelId="{912612E4-CF6D-4F00-AD4D-55B5A64D92C0}" type="presParOf" srcId="{A8EEBD62-856F-4170-BD77-39C4A2C72408}" destId="{89093C35-A211-422B-BFCD-AF37FD032D4A}" srcOrd="4" destOrd="0" presId="urn:microsoft.com/office/officeart/2005/8/layout/process4"/>
    <dgm:cxn modelId="{F8C4BE62-F044-474E-AC74-4AB5C2233D3E}" type="presParOf" srcId="{89093C35-A211-422B-BFCD-AF37FD032D4A}" destId="{37345604-81CB-427E-AC06-45835AEF8472}" srcOrd="0" destOrd="0" presId="urn:microsoft.com/office/officeart/2005/8/layout/process4"/>
    <dgm:cxn modelId="{CBBD8F91-56C3-4401-B295-4B9715E4B078}" type="presParOf" srcId="{A8EEBD62-856F-4170-BD77-39C4A2C72408}" destId="{E44F6BF0-B93F-4D7C-A93C-58B14599789C}" srcOrd="5" destOrd="0" presId="urn:microsoft.com/office/officeart/2005/8/layout/process4"/>
    <dgm:cxn modelId="{F3CFD483-FC16-49FC-A326-F0625202F8E5}" type="presParOf" srcId="{A8EEBD62-856F-4170-BD77-39C4A2C72408}" destId="{166BDFE1-A6C2-4793-A094-AF678A227099}" srcOrd="6" destOrd="0" presId="urn:microsoft.com/office/officeart/2005/8/layout/process4"/>
    <dgm:cxn modelId="{E2455A36-3E82-47EB-A4DE-CF97C1C4A752}" type="presParOf" srcId="{166BDFE1-A6C2-4793-A094-AF678A227099}" destId="{1469386C-2E40-4BF1-9990-A3AA5E88816D}" srcOrd="0" destOrd="0" presId="urn:microsoft.com/office/officeart/2005/8/layout/process4"/>
    <dgm:cxn modelId="{1165E349-D9D7-41F5-BCFC-DC2C847900CD}" type="presParOf" srcId="{A8EEBD62-856F-4170-BD77-39C4A2C72408}" destId="{5935E694-8299-463E-88DA-D7F1F9698CB0}" srcOrd="7" destOrd="0" presId="urn:microsoft.com/office/officeart/2005/8/layout/process4"/>
    <dgm:cxn modelId="{C8B30268-7F3E-4118-8980-0BA258422D45}" type="presParOf" srcId="{A8EEBD62-856F-4170-BD77-39C4A2C72408}" destId="{BFC9F3C8-334B-40B0-A74E-B7053B0A87BA}" srcOrd="8" destOrd="0" presId="urn:microsoft.com/office/officeart/2005/8/layout/process4"/>
    <dgm:cxn modelId="{706F855C-0E22-4EF0-89DC-C59D28CCCF79}" type="presParOf" srcId="{BFC9F3C8-334B-40B0-A74E-B7053B0A87BA}" destId="{18DF6A22-5866-4747-8C84-18F61E96E84C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C0B51A4A-FF93-4C3C-A5D9-820482A0D300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l-NL"/>
        </a:p>
      </dgm:t>
    </dgm:pt>
    <dgm:pt modelId="{541C4C60-AAE5-4D9F-8D42-34D0175CD143}">
      <dgm:prSet phldrT="[Tekst]"/>
      <dgm:spPr/>
      <dgm:t>
        <a:bodyPr/>
        <a:lstStyle/>
        <a:p>
          <a:r>
            <a:rPr lang="nl-NL" dirty="0" smtClean="0">
              <a:solidFill>
                <a:srgbClr val="FFFFFF"/>
              </a:solidFill>
            </a:rPr>
            <a:t>(oer)producent</a:t>
          </a:r>
          <a:endParaRPr lang="nl-NL" dirty="0">
            <a:solidFill>
              <a:srgbClr val="FFFFFF"/>
            </a:solidFill>
          </a:endParaRPr>
        </a:p>
      </dgm:t>
    </dgm:pt>
    <dgm:pt modelId="{B65DFD2F-E20F-40B5-A447-2C22A9ACE37E}" type="parTrans" cxnId="{4DF00793-4487-410B-89BC-D38BA3176CFC}">
      <dgm:prSet/>
      <dgm:spPr/>
      <dgm:t>
        <a:bodyPr/>
        <a:lstStyle/>
        <a:p>
          <a:endParaRPr lang="nl-NL"/>
        </a:p>
      </dgm:t>
    </dgm:pt>
    <dgm:pt modelId="{62EFD5A6-5518-4AA7-9922-C731DCC8E389}" type="sibTrans" cxnId="{4DF00793-4487-410B-89BC-D38BA3176CFC}">
      <dgm:prSet/>
      <dgm:spPr/>
      <dgm:t>
        <a:bodyPr/>
        <a:lstStyle/>
        <a:p>
          <a:endParaRPr lang="nl-NL"/>
        </a:p>
      </dgm:t>
    </dgm:pt>
    <dgm:pt modelId="{F18557E8-A099-4FEB-8F9E-5153BAB285CB}">
      <dgm:prSet phldrT="[Tekst]"/>
      <dgm:spPr/>
      <dgm:t>
        <a:bodyPr/>
        <a:lstStyle/>
        <a:p>
          <a:r>
            <a:rPr lang="nl-NL" dirty="0" smtClean="0">
              <a:solidFill>
                <a:srgbClr val="FFFFFF"/>
              </a:solidFill>
            </a:rPr>
            <a:t>Fabriek</a:t>
          </a:r>
          <a:endParaRPr lang="nl-NL" dirty="0">
            <a:solidFill>
              <a:srgbClr val="FFFFFF"/>
            </a:solidFill>
          </a:endParaRPr>
        </a:p>
      </dgm:t>
    </dgm:pt>
    <dgm:pt modelId="{986FE804-2D67-48EF-9114-797506E3A933}" type="parTrans" cxnId="{902B72F6-86DD-4A89-8122-FA1F1A540423}">
      <dgm:prSet/>
      <dgm:spPr/>
      <dgm:t>
        <a:bodyPr/>
        <a:lstStyle/>
        <a:p>
          <a:endParaRPr lang="nl-NL"/>
        </a:p>
      </dgm:t>
    </dgm:pt>
    <dgm:pt modelId="{B9BC8889-CA21-419A-81D2-C1FDFAE4EA31}" type="sibTrans" cxnId="{902B72F6-86DD-4A89-8122-FA1F1A540423}">
      <dgm:prSet/>
      <dgm:spPr/>
      <dgm:t>
        <a:bodyPr/>
        <a:lstStyle/>
        <a:p>
          <a:endParaRPr lang="nl-NL"/>
        </a:p>
      </dgm:t>
    </dgm:pt>
    <dgm:pt modelId="{0F457E2C-5058-430D-91C9-25776818C1D1}">
      <dgm:prSet phldrT="[Tekst]"/>
      <dgm:spPr/>
      <dgm:t>
        <a:bodyPr/>
        <a:lstStyle/>
        <a:p>
          <a:r>
            <a:rPr lang="nl-NL" dirty="0" smtClean="0">
              <a:solidFill>
                <a:srgbClr val="FFFFFF"/>
              </a:solidFill>
            </a:rPr>
            <a:t>Groothandel</a:t>
          </a:r>
          <a:endParaRPr lang="nl-NL" dirty="0">
            <a:solidFill>
              <a:srgbClr val="FFFFFF"/>
            </a:solidFill>
          </a:endParaRPr>
        </a:p>
      </dgm:t>
    </dgm:pt>
    <dgm:pt modelId="{F1D49E90-D865-4A60-B9B3-EFA50380EA0D}" type="parTrans" cxnId="{B7AFFE66-D207-4D1F-A528-182AFE790961}">
      <dgm:prSet/>
      <dgm:spPr/>
      <dgm:t>
        <a:bodyPr/>
        <a:lstStyle/>
        <a:p>
          <a:endParaRPr lang="nl-NL"/>
        </a:p>
      </dgm:t>
    </dgm:pt>
    <dgm:pt modelId="{9EDEF231-E1FB-4705-925A-8025D0EF2C67}" type="sibTrans" cxnId="{B7AFFE66-D207-4D1F-A528-182AFE790961}">
      <dgm:prSet/>
      <dgm:spPr/>
      <dgm:t>
        <a:bodyPr/>
        <a:lstStyle/>
        <a:p>
          <a:endParaRPr lang="nl-NL"/>
        </a:p>
      </dgm:t>
    </dgm:pt>
    <dgm:pt modelId="{BE100FDD-B64D-472E-8B7D-3F54887F959D}">
      <dgm:prSet phldrT="[Tekst]"/>
      <dgm:spPr/>
      <dgm:t>
        <a:bodyPr/>
        <a:lstStyle/>
        <a:p>
          <a:r>
            <a:rPr lang="nl-NL" dirty="0" smtClean="0">
              <a:solidFill>
                <a:srgbClr val="FFFFFF"/>
              </a:solidFill>
            </a:rPr>
            <a:t>Kleinhandel</a:t>
          </a:r>
          <a:endParaRPr lang="nl-NL" dirty="0">
            <a:solidFill>
              <a:srgbClr val="FFFFFF"/>
            </a:solidFill>
          </a:endParaRPr>
        </a:p>
      </dgm:t>
    </dgm:pt>
    <dgm:pt modelId="{9ACDE27C-5B48-428E-8491-AB3C5ABCF060}" type="parTrans" cxnId="{F598A190-9F55-47FD-BA3E-D16FF8F2D3F9}">
      <dgm:prSet/>
      <dgm:spPr/>
      <dgm:t>
        <a:bodyPr/>
        <a:lstStyle/>
        <a:p>
          <a:endParaRPr lang="nl-NL"/>
        </a:p>
      </dgm:t>
    </dgm:pt>
    <dgm:pt modelId="{CF5D3C5C-2EFC-4A66-BCAF-1CE2F622A74B}" type="sibTrans" cxnId="{F598A190-9F55-47FD-BA3E-D16FF8F2D3F9}">
      <dgm:prSet/>
      <dgm:spPr/>
      <dgm:t>
        <a:bodyPr/>
        <a:lstStyle/>
        <a:p>
          <a:endParaRPr lang="nl-NL"/>
        </a:p>
      </dgm:t>
    </dgm:pt>
    <dgm:pt modelId="{9C843342-A00A-4469-ABC6-0096987045C6}">
      <dgm:prSet phldrT="[Tekst]"/>
      <dgm:spPr>
        <a:solidFill>
          <a:srgbClr val="FFFF00"/>
        </a:solidFill>
      </dgm:spPr>
      <dgm:t>
        <a:bodyPr/>
        <a:lstStyle/>
        <a:p>
          <a:r>
            <a:rPr lang="nl-NL" dirty="0" smtClean="0">
              <a:solidFill>
                <a:schemeClr val="bg2"/>
              </a:solidFill>
            </a:rPr>
            <a:t>Consument</a:t>
          </a:r>
          <a:endParaRPr lang="nl-NL" dirty="0">
            <a:solidFill>
              <a:schemeClr val="bg2"/>
            </a:solidFill>
          </a:endParaRPr>
        </a:p>
      </dgm:t>
    </dgm:pt>
    <dgm:pt modelId="{0F296F59-70FC-4C84-874B-E495B4C3CB58}" type="parTrans" cxnId="{0402B25B-2C2C-467A-90FE-DF7BE127F4CD}">
      <dgm:prSet/>
      <dgm:spPr/>
      <dgm:t>
        <a:bodyPr/>
        <a:lstStyle/>
        <a:p>
          <a:endParaRPr lang="nl-NL"/>
        </a:p>
      </dgm:t>
    </dgm:pt>
    <dgm:pt modelId="{7F8B6AD7-C9D3-42A4-BD52-EC555C423127}" type="sibTrans" cxnId="{0402B25B-2C2C-467A-90FE-DF7BE127F4CD}">
      <dgm:prSet/>
      <dgm:spPr/>
      <dgm:t>
        <a:bodyPr/>
        <a:lstStyle/>
        <a:p>
          <a:endParaRPr lang="nl-NL"/>
        </a:p>
      </dgm:t>
    </dgm:pt>
    <dgm:pt modelId="{A8EEBD62-856F-4170-BD77-39C4A2C72408}" type="pres">
      <dgm:prSet presAssocID="{C0B51A4A-FF93-4C3C-A5D9-820482A0D30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nl-NL"/>
        </a:p>
      </dgm:t>
    </dgm:pt>
    <dgm:pt modelId="{48D07925-C304-4E98-B111-944D3D13D591}" type="pres">
      <dgm:prSet presAssocID="{9C843342-A00A-4469-ABC6-0096987045C6}" presName="boxAndChildren" presStyleCnt="0"/>
      <dgm:spPr/>
    </dgm:pt>
    <dgm:pt modelId="{5BD8C78E-550A-4F62-AE54-71DB5BE0AC22}" type="pres">
      <dgm:prSet presAssocID="{9C843342-A00A-4469-ABC6-0096987045C6}" presName="parentTextBox" presStyleLbl="node1" presStyleIdx="0" presStyleCnt="5"/>
      <dgm:spPr/>
      <dgm:t>
        <a:bodyPr/>
        <a:lstStyle/>
        <a:p>
          <a:endParaRPr lang="nl-NL"/>
        </a:p>
      </dgm:t>
    </dgm:pt>
    <dgm:pt modelId="{F5630354-A55A-45E5-9416-211507688E32}" type="pres">
      <dgm:prSet presAssocID="{CF5D3C5C-2EFC-4A66-BCAF-1CE2F622A74B}" presName="sp" presStyleCnt="0"/>
      <dgm:spPr/>
    </dgm:pt>
    <dgm:pt modelId="{319153F1-F014-4BC4-9087-F605C942DE1D}" type="pres">
      <dgm:prSet presAssocID="{BE100FDD-B64D-472E-8B7D-3F54887F959D}" presName="arrowAndChildren" presStyleCnt="0"/>
      <dgm:spPr/>
    </dgm:pt>
    <dgm:pt modelId="{584338F6-8EDC-48DE-B18F-64DA5E6EEBE0}" type="pres">
      <dgm:prSet presAssocID="{BE100FDD-B64D-472E-8B7D-3F54887F959D}" presName="parentTextArrow" presStyleLbl="node1" presStyleIdx="1" presStyleCnt="5"/>
      <dgm:spPr/>
      <dgm:t>
        <a:bodyPr/>
        <a:lstStyle/>
        <a:p>
          <a:endParaRPr lang="nl-NL"/>
        </a:p>
      </dgm:t>
    </dgm:pt>
    <dgm:pt modelId="{D9B96D57-ECF9-460C-8A43-85777C0B89C4}" type="pres">
      <dgm:prSet presAssocID="{9EDEF231-E1FB-4705-925A-8025D0EF2C67}" presName="sp" presStyleCnt="0"/>
      <dgm:spPr/>
    </dgm:pt>
    <dgm:pt modelId="{89093C35-A211-422B-BFCD-AF37FD032D4A}" type="pres">
      <dgm:prSet presAssocID="{0F457E2C-5058-430D-91C9-25776818C1D1}" presName="arrowAndChildren" presStyleCnt="0"/>
      <dgm:spPr/>
    </dgm:pt>
    <dgm:pt modelId="{37345604-81CB-427E-AC06-45835AEF8472}" type="pres">
      <dgm:prSet presAssocID="{0F457E2C-5058-430D-91C9-25776818C1D1}" presName="parentTextArrow" presStyleLbl="node1" presStyleIdx="2" presStyleCnt="5"/>
      <dgm:spPr/>
      <dgm:t>
        <a:bodyPr/>
        <a:lstStyle/>
        <a:p>
          <a:endParaRPr lang="nl-NL"/>
        </a:p>
      </dgm:t>
    </dgm:pt>
    <dgm:pt modelId="{E44F6BF0-B93F-4D7C-A93C-58B14599789C}" type="pres">
      <dgm:prSet presAssocID="{B9BC8889-CA21-419A-81D2-C1FDFAE4EA31}" presName="sp" presStyleCnt="0"/>
      <dgm:spPr/>
    </dgm:pt>
    <dgm:pt modelId="{166BDFE1-A6C2-4793-A094-AF678A227099}" type="pres">
      <dgm:prSet presAssocID="{F18557E8-A099-4FEB-8F9E-5153BAB285CB}" presName="arrowAndChildren" presStyleCnt="0"/>
      <dgm:spPr/>
    </dgm:pt>
    <dgm:pt modelId="{1469386C-2E40-4BF1-9990-A3AA5E88816D}" type="pres">
      <dgm:prSet presAssocID="{F18557E8-A099-4FEB-8F9E-5153BAB285CB}" presName="parentTextArrow" presStyleLbl="node1" presStyleIdx="3" presStyleCnt="5"/>
      <dgm:spPr/>
      <dgm:t>
        <a:bodyPr/>
        <a:lstStyle/>
        <a:p>
          <a:endParaRPr lang="nl-NL"/>
        </a:p>
      </dgm:t>
    </dgm:pt>
    <dgm:pt modelId="{5935E694-8299-463E-88DA-D7F1F9698CB0}" type="pres">
      <dgm:prSet presAssocID="{62EFD5A6-5518-4AA7-9922-C731DCC8E389}" presName="sp" presStyleCnt="0"/>
      <dgm:spPr/>
    </dgm:pt>
    <dgm:pt modelId="{BFC9F3C8-334B-40B0-A74E-B7053B0A87BA}" type="pres">
      <dgm:prSet presAssocID="{541C4C60-AAE5-4D9F-8D42-34D0175CD143}" presName="arrowAndChildren" presStyleCnt="0"/>
      <dgm:spPr/>
    </dgm:pt>
    <dgm:pt modelId="{18DF6A22-5866-4747-8C84-18F61E96E84C}" type="pres">
      <dgm:prSet presAssocID="{541C4C60-AAE5-4D9F-8D42-34D0175CD143}" presName="parentTextArrow" presStyleLbl="node1" presStyleIdx="4" presStyleCnt="5"/>
      <dgm:spPr/>
      <dgm:t>
        <a:bodyPr/>
        <a:lstStyle/>
        <a:p>
          <a:endParaRPr lang="nl-NL"/>
        </a:p>
      </dgm:t>
    </dgm:pt>
  </dgm:ptLst>
  <dgm:cxnLst>
    <dgm:cxn modelId="{7C3AB61A-CD87-430C-8F08-33BB5C210731}" type="presOf" srcId="{9C843342-A00A-4469-ABC6-0096987045C6}" destId="{5BD8C78E-550A-4F62-AE54-71DB5BE0AC22}" srcOrd="0" destOrd="0" presId="urn:microsoft.com/office/officeart/2005/8/layout/process4"/>
    <dgm:cxn modelId="{AFEA4ABA-45AA-4EE8-914C-8CD9383763BC}" type="presOf" srcId="{0F457E2C-5058-430D-91C9-25776818C1D1}" destId="{37345604-81CB-427E-AC06-45835AEF8472}" srcOrd="0" destOrd="0" presId="urn:microsoft.com/office/officeart/2005/8/layout/process4"/>
    <dgm:cxn modelId="{CB6A8174-69F6-4074-8F7A-67BE6E64BE56}" type="presOf" srcId="{F18557E8-A099-4FEB-8F9E-5153BAB285CB}" destId="{1469386C-2E40-4BF1-9990-A3AA5E88816D}" srcOrd="0" destOrd="0" presId="urn:microsoft.com/office/officeart/2005/8/layout/process4"/>
    <dgm:cxn modelId="{F598A190-9F55-47FD-BA3E-D16FF8F2D3F9}" srcId="{C0B51A4A-FF93-4C3C-A5D9-820482A0D300}" destId="{BE100FDD-B64D-472E-8B7D-3F54887F959D}" srcOrd="3" destOrd="0" parTransId="{9ACDE27C-5B48-428E-8491-AB3C5ABCF060}" sibTransId="{CF5D3C5C-2EFC-4A66-BCAF-1CE2F622A74B}"/>
    <dgm:cxn modelId="{902B72F6-86DD-4A89-8122-FA1F1A540423}" srcId="{C0B51A4A-FF93-4C3C-A5D9-820482A0D300}" destId="{F18557E8-A099-4FEB-8F9E-5153BAB285CB}" srcOrd="1" destOrd="0" parTransId="{986FE804-2D67-48EF-9114-797506E3A933}" sibTransId="{B9BC8889-CA21-419A-81D2-C1FDFAE4EA31}"/>
    <dgm:cxn modelId="{A6B9797C-7B63-4109-8935-165BDE4D4511}" type="presOf" srcId="{C0B51A4A-FF93-4C3C-A5D9-820482A0D300}" destId="{A8EEBD62-856F-4170-BD77-39C4A2C72408}" srcOrd="0" destOrd="0" presId="urn:microsoft.com/office/officeart/2005/8/layout/process4"/>
    <dgm:cxn modelId="{11D0C399-0788-44A1-913F-18CAA2FA62CD}" type="presOf" srcId="{BE100FDD-B64D-472E-8B7D-3F54887F959D}" destId="{584338F6-8EDC-48DE-B18F-64DA5E6EEBE0}" srcOrd="0" destOrd="0" presId="urn:microsoft.com/office/officeart/2005/8/layout/process4"/>
    <dgm:cxn modelId="{B9770630-6D8A-427A-8D6E-39DEACEBEB29}" type="presOf" srcId="{541C4C60-AAE5-4D9F-8D42-34D0175CD143}" destId="{18DF6A22-5866-4747-8C84-18F61E96E84C}" srcOrd="0" destOrd="0" presId="urn:microsoft.com/office/officeart/2005/8/layout/process4"/>
    <dgm:cxn modelId="{B7AFFE66-D207-4D1F-A528-182AFE790961}" srcId="{C0B51A4A-FF93-4C3C-A5D9-820482A0D300}" destId="{0F457E2C-5058-430D-91C9-25776818C1D1}" srcOrd="2" destOrd="0" parTransId="{F1D49E90-D865-4A60-B9B3-EFA50380EA0D}" sibTransId="{9EDEF231-E1FB-4705-925A-8025D0EF2C67}"/>
    <dgm:cxn modelId="{4DF00793-4487-410B-89BC-D38BA3176CFC}" srcId="{C0B51A4A-FF93-4C3C-A5D9-820482A0D300}" destId="{541C4C60-AAE5-4D9F-8D42-34D0175CD143}" srcOrd="0" destOrd="0" parTransId="{B65DFD2F-E20F-40B5-A447-2C22A9ACE37E}" sibTransId="{62EFD5A6-5518-4AA7-9922-C731DCC8E389}"/>
    <dgm:cxn modelId="{0402B25B-2C2C-467A-90FE-DF7BE127F4CD}" srcId="{C0B51A4A-FF93-4C3C-A5D9-820482A0D300}" destId="{9C843342-A00A-4469-ABC6-0096987045C6}" srcOrd="4" destOrd="0" parTransId="{0F296F59-70FC-4C84-874B-E495B4C3CB58}" sibTransId="{7F8B6AD7-C9D3-42A4-BD52-EC555C423127}"/>
    <dgm:cxn modelId="{BC67E2FB-9EF3-41A5-A65B-1787036EF7FE}" type="presParOf" srcId="{A8EEBD62-856F-4170-BD77-39C4A2C72408}" destId="{48D07925-C304-4E98-B111-944D3D13D591}" srcOrd="0" destOrd="0" presId="urn:microsoft.com/office/officeart/2005/8/layout/process4"/>
    <dgm:cxn modelId="{55CF0CF1-FB6B-4532-AF8A-6C3645ECEBBB}" type="presParOf" srcId="{48D07925-C304-4E98-B111-944D3D13D591}" destId="{5BD8C78E-550A-4F62-AE54-71DB5BE0AC22}" srcOrd="0" destOrd="0" presId="urn:microsoft.com/office/officeart/2005/8/layout/process4"/>
    <dgm:cxn modelId="{A8D6A4A2-54D3-4463-80D4-1E55B686C0F4}" type="presParOf" srcId="{A8EEBD62-856F-4170-BD77-39C4A2C72408}" destId="{F5630354-A55A-45E5-9416-211507688E32}" srcOrd="1" destOrd="0" presId="urn:microsoft.com/office/officeart/2005/8/layout/process4"/>
    <dgm:cxn modelId="{4D54CA17-2E40-4550-B8D5-9EF3FDD59AB5}" type="presParOf" srcId="{A8EEBD62-856F-4170-BD77-39C4A2C72408}" destId="{319153F1-F014-4BC4-9087-F605C942DE1D}" srcOrd="2" destOrd="0" presId="urn:microsoft.com/office/officeart/2005/8/layout/process4"/>
    <dgm:cxn modelId="{8CBE06CC-BD5D-4FC6-89D8-5822017D039F}" type="presParOf" srcId="{319153F1-F014-4BC4-9087-F605C942DE1D}" destId="{584338F6-8EDC-48DE-B18F-64DA5E6EEBE0}" srcOrd="0" destOrd="0" presId="urn:microsoft.com/office/officeart/2005/8/layout/process4"/>
    <dgm:cxn modelId="{E277405E-C9C3-4A07-A783-AB90E3C230B0}" type="presParOf" srcId="{A8EEBD62-856F-4170-BD77-39C4A2C72408}" destId="{D9B96D57-ECF9-460C-8A43-85777C0B89C4}" srcOrd="3" destOrd="0" presId="urn:microsoft.com/office/officeart/2005/8/layout/process4"/>
    <dgm:cxn modelId="{4CDD7E41-197C-4F97-9A1B-DE8F4AC3D09A}" type="presParOf" srcId="{A8EEBD62-856F-4170-BD77-39C4A2C72408}" destId="{89093C35-A211-422B-BFCD-AF37FD032D4A}" srcOrd="4" destOrd="0" presId="urn:microsoft.com/office/officeart/2005/8/layout/process4"/>
    <dgm:cxn modelId="{ACB9E1AC-A567-4381-AE04-8B09CEF54E3E}" type="presParOf" srcId="{89093C35-A211-422B-BFCD-AF37FD032D4A}" destId="{37345604-81CB-427E-AC06-45835AEF8472}" srcOrd="0" destOrd="0" presId="urn:microsoft.com/office/officeart/2005/8/layout/process4"/>
    <dgm:cxn modelId="{DEC05C5E-3FE1-48FF-BAF5-6071F35C5EE1}" type="presParOf" srcId="{A8EEBD62-856F-4170-BD77-39C4A2C72408}" destId="{E44F6BF0-B93F-4D7C-A93C-58B14599789C}" srcOrd="5" destOrd="0" presId="urn:microsoft.com/office/officeart/2005/8/layout/process4"/>
    <dgm:cxn modelId="{04CE49FF-7DE4-47AA-8DB2-1679AD2EE236}" type="presParOf" srcId="{A8EEBD62-856F-4170-BD77-39C4A2C72408}" destId="{166BDFE1-A6C2-4793-A094-AF678A227099}" srcOrd="6" destOrd="0" presId="urn:microsoft.com/office/officeart/2005/8/layout/process4"/>
    <dgm:cxn modelId="{2FB09989-49B1-4E7D-BAEB-F0ED4D5B81D2}" type="presParOf" srcId="{166BDFE1-A6C2-4793-A094-AF678A227099}" destId="{1469386C-2E40-4BF1-9990-A3AA5E88816D}" srcOrd="0" destOrd="0" presId="urn:microsoft.com/office/officeart/2005/8/layout/process4"/>
    <dgm:cxn modelId="{95CE0F39-AF9C-4886-9A01-90E03A960355}" type="presParOf" srcId="{A8EEBD62-856F-4170-BD77-39C4A2C72408}" destId="{5935E694-8299-463E-88DA-D7F1F9698CB0}" srcOrd="7" destOrd="0" presId="urn:microsoft.com/office/officeart/2005/8/layout/process4"/>
    <dgm:cxn modelId="{299D4B6C-392B-4146-A344-688F67D43380}" type="presParOf" srcId="{A8EEBD62-856F-4170-BD77-39C4A2C72408}" destId="{BFC9F3C8-334B-40B0-A74E-B7053B0A87BA}" srcOrd="8" destOrd="0" presId="urn:microsoft.com/office/officeart/2005/8/layout/process4"/>
    <dgm:cxn modelId="{A537C2DF-5A52-472B-A872-83F6059CA077}" type="presParOf" srcId="{BFC9F3C8-334B-40B0-A74E-B7053B0A87BA}" destId="{18DF6A22-5866-4747-8C84-18F61E96E84C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D8C78E-550A-4F62-AE54-71DB5BE0AC22}">
      <dsp:nvSpPr>
        <dsp:cNvPr id="0" name=""/>
        <dsp:cNvSpPr/>
      </dsp:nvSpPr>
      <dsp:spPr>
        <a:xfrm>
          <a:off x="0" y="3091493"/>
          <a:ext cx="2759968" cy="5071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 smtClean="0">
              <a:solidFill>
                <a:srgbClr val="FFFFFF"/>
              </a:solidFill>
            </a:rPr>
            <a:t>Consument</a:t>
          </a:r>
          <a:endParaRPr lang="nl-NL" sz="1800" kern="1200" dirty="0">
            <a:solidFill>
              <a:srgbClr val="FFFFFF"/>
            </a:solidFill>
          </a:endParaRPr>
        </a:p>
      </dsp:txBody>
      <dsp:txXfrm>
        <a:off x="0" y="3091493"/>
        <a:ext cx="2759968" cy="507185"/>
      </dsp:txXfrm>
    </dsp:sp>
    <dsp:sp modelId="{584338F6-8EDC-48DE-B18F-64DA5E6EEBE0}">
      <dsp:nvSpPr>
        <dsp:cNvPr id="0" name=""/>
        <dsp:cNvSpPr/>
      </dsp:nvSpPr>
      <dsp:spPr>
        <a:xfrm rot="10800000">
          <a:off x="0" y="2319050"/>
          <a:ext cx="2759968" cy="780050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 smtClean="0">
              <a:solidFill>
                <a:srgbClr val="FFFFFF"/>
              </a:solidFill>
            </a:rPr>
            <a:t>Kleinhandel</a:t>
          </a:r>
          <a:endParaRPr lang="nl-NL" sz="1800" kern="1200" dirty="0">
            <a:solidFill>
              <a:srgbClr val="FFFFFF"/>
            </a:solidFill>
          </a:endParaRPr>
        </a:p>
      </dsp:txBody>
      <dsp:txXfrm rot="10800000">
        <a:off x="0" y="2319050"/>
        <a:ext cx="2759968" cy="506853"/>
      </dsp:txXfrm>
    </dsp:sp>
    <dsp:sp modelId="{37345604-81CB-427E-AC06-45835AEF8472}">
      <dsp:nvSpPr>
        <dsp:cNvPr id="0" name=""/>
        <dsp:cNvSpPr/>
      </dsp:nvSpPr>
      <dsp:spPr>
        <a:xfrm rot="10800000">
          <a:off x="0" y="1546607"/>
          <a:ext cx="2759968" cy="780050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 smtClean="0">
              <a:solidFill>
                <a:srgbClr val="FFFFFF"/>
              </a:solidFill>
            </a:rPr>
            <a:t>Groothandel</a:t>
          </a:r>
          <a:endParaRPr lang="nl-NL" sz="1800" kern="1200" dirty="0">
            <a:solidFill>
              <a:srgbClr val="FFFFFF"/>
            </a:solidFill>
          </a:endParaRPr>
        </a:p>
      </dsp:txBody>
      <dsp:txXfrm rot="10800000">
        <a:off x="0" y="1546607"/>
        <a:ext cx="2759968" cy="506853"/>
      </dsp:txXfrm>
    </dsp:sp>
    <dsp:sp modelId="{1469386C-2E40-4BF1-9990-A3AA5E88816D}">
      <dsp:nvSpPr>
        <dsp:cNvPr id="0" name=""/>
        <dsp:cNvSpPr/>
      </dsp:nvSpPr>
      <dsp:spPr>
        <a:xfrm rot="10800000">
          <a:off x="0" y="774164"/>
          <a:ext cx="2759968" cy="780050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 smtClean="0">
              <a:solidFill>
                <a:srgbClr val="FFFFFF"/>
              </a:solidFill>
            </a:rPr>
            <a:t>Fabriek</a:t>
          </a:r>
          <a:endParaRPr lang="nl-NL" sz="1800" kern="1200" dirty="0">
            <a:solidFill>
              <a:srgbClr val="FFFFFF"/>
            </a:solidFill>
          </a:endParaRPr>
        </a:p>
      </dsp:txBody>
      <dsp:txXfrm rot="10800000">
        <a:off x="0" y="774164"/>
        <a:ext cx="2759968" cy="506853"/>
      </dsp:txXfrm>
    </dsp:sp>
    <dsp:sp modelId="{18DF6A22-5866-4747-8C84-18F61E96E84C}">
      <dsp:nvSpPr>
        <dsp:cNvPr id="0" name=""/>
        <dsp:cNvSpPr/>
      </dsp:nvSpPr>
      <dsp:spPr>
        <a:xfrm rot="10800000">
          <a:off x="0" y="1721"/>
          <a:ext cx="2759968" cy="780050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 smtClean="0">
              <a:solidFill>
                <a:srgbClr val="FFFFFF"/>
              </a:solidFill>
            </a:rPr>
            <a:t>(oer)producent</a:t>
          </a:r>
          <a:endParaRPr lang="nl-NL" sz="1800" kern="1200" dirty="0">
            <a:solidFill>
              <a:srgbClr val="FFFFFF"/>
            </a:solidFill>
          </a:endParaRPr>
        </a:p>
      </dsp:txBody>
      <dsp:txXfrm rot="10800000">
        <a:off x="0" y="1721"/>
        <a:ext cx="2759968" cy="506853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D8C78E-550A-4F62-AE54-71DB5BE0AC22}">
      <dsp:nvSpPr>
        <dsp:cNvPr id="0" name=""/>
        <dsp:cNvSpPr/>
      </dsp:nvSpPr>
      <dsp:spPr>
        <a:xfrm>
          <a:off x="0" y="3091493"/>
          <a:ext cx="2759968" cy="507185"/>
        </a:xfrm>
        <a:prstGeom prst="rect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 smtClean="0">
              <a:solidFill>
                <a:schemeClr val="bg2"/>
              </a:solidFill>
            </a:rPr>
            <a:t>Consument</a:t>
          </a:r>
          <a:endParaRPr lang="nl-NL" sz="1800" kern="1200" dirty="0">
            <a:solidFill>
              <a:schemeClr val="bg2"/>
            </a:solidFill>
          </a:endParaRPr>
        </a:p>
      </dsp:txBody>
      <dsp:txXfrm>
        <a:off x="0" y="3091493"/>
        <a:ext cx="2759968" cy="507185"/>
      </dsp:txXfrm>
    </dsp:sp>
    <dsp:sp modelId="{584338F6-8EDC-48DE-B18F-64DA5E6EEBE0}">
      <dsp:nvSpPr>
        <dsp:cNvPr id="0" name=""/>
        <dsp:cNvSpPr/>
      </dsp:nvSpPr>
      <dsp:spPr>
        <a:xfrm rot="10800000">
          <a:off x="0" y="2319050"/>
          <a:ext cx="2759968" cy="780050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 smtClean="0">
              <a:solidFill>
                <a:srgbClr val="FFFFFF"/>
              </a:solidFill>
            </a:rPr>
            <a:t>Kleinhandel</a:t>
          </a:r>
          <a:endParaRPr lang="nl-NL" sz="1800" kern="1200" dirty="0">
            <a:solidFill>
              <a:srgbClr val="FFFFFF"/>
            </a:solidFill>
          </a:endParaRPr>
        </a:p>
      </dsp:txBody>
      <dsp:txXfrm rot="10800000">
        <a:off x="0" y="2319050"/>
        <a:ext cx="2759968" cy="506853"/>
      </dsp:txXfrm>
    </dsp:sp>
    <dsp:sp modelId="{37345604-81CB-427E-AC06-45835AEF8472}">
      <dsp:nvSpPr>
        <dsp:cNvPr id="0" name=""/>
        <dsp:cNvSpPr/>
      </dsp:nvSpPr>
      <dsp:spPr>
        <a:xfrm rot="10800000">
          <a:off x="0" y="1546607"/>
          <a:ext cx="2759968" cy="780050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 smtClean="0">
              <a:solidFill>
                <a:srgbClr val="FFFFFF"/>
              </a:solidFill>
            </a:rPr>
            <a:t>Groothandel</a:t>
          </a:r>
          <a:endParaRPr lang="nl-NL" sz="1800" kern="1200" dirty="0">
            <a:solidFill>
              <a:srgbClr val="FFFFFF"/>
            </a:solidFill>
          </a:endParaRPr>
        </a:p>
      </dsp:txBody>
      <dsp:txXfrm rot="10800000">
        <a:off x="0" y="1546607"/>
        <a:ext cx="2759968" cy="506853"/>
      </dsp:txXfrm>
    </dsp:sp>
    <dsp:sp modelId="{1469386C-2E40-4BF1-9990-A3AA5E88816D}">
      <dsp:nvSpPr>
        <dsp:cNvPr id="0" name=""/>
        <dsp:cNvSpPr/>
      </dsp:nvSpPr>
      <dsp:spPr>
        <a:xfrm rot="10800000">
          <a:off x="0" y="774164"/>
          <a:ext cx="2759968" cy="780050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 smtClean="0">
              <a:solidFill>
                <a:srgbClr val="FFFFFF"/>
              </a:solidFill>
            </a:rPr>
            <a:t>Fabriek</a:t>
          </a:r>
          <a:endParaRPr lang="nl-NL" sz="1800" kern="1200" dirty="0">
            <a:solidFill>
              <a:srgbClr val="FFFFFF"/>
            </a:solidFill>
          </a:endParaRPr>
        </a:p>
      </dsp:txBody>
      <dsp:txXfrm rot="10800000">
        <a:off x="0" y="774164"/>
        <a:ext cx="2759968" cy="506853"/>
      </dsp:txXfrm>
    </dsp:sp>
    <dsp:sp modelId="{18DF6A22-5866-4747-8C84-18F61E96E84C}">
      <dsp:nvSpPr>
        <dsp:cNvPr id="0" name=""/>
        <dsp:cNvSpPr/>
      </dsp:nvSpPr>
      <dsp:spPr>
        <a:xfrm rot="10800000">
          <a:off x="0" y="1721"/>
          <a:ext cx="2759968" cy="780050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 smtClean="0">
              <a:solidFill>
                <a:srgbClr val="FFFFFF"/>
              </a:solidFill>
            </a:rPr>
            <a:t>(oer)producent</a:t>
          </a:r>
          <a:endParaRPr lang="nl-NL" sz="1800" kern="1200" dirty="0">
            <a:solidFill>
              <a:srgbClr val="FFFFFF"/>
            </a:solidFill>
          </a:endParaRPr>
        </a:p>
      </dsp:txBody>
      <dsp:txXfrm rot="10800000">
        <a:off x="0" y="1721"/>
        <a:ext cx="2759968" cy="506853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D8C78E-550A-4F62-AE54-71DB5BE0AC22}">
      <dsp:nvSpPr>
        <dsp:cNvPr id="0" name=""/>
        <dsp:cNvSpPr/>
      </dsp:nvSpPr>
      <dsp:spPr>
        <a:xfrm>
          <a:off x="0" y="3091493"/>
          <a:ext cx="2759968" cy="507185"/>
        </a:xfrm>
        <a:prstGeom prst="rect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 smtClean="0">
              <a:solidFill>
                <a:schemeClr val="bg2"/>
              </a:solidFill>
            </a:rPr>
            <a:t>Consument</a:t>
          </a:r>
          <a:endParaRPr lang="nl-NL" sz="1800" kern="1200" dirty="0">
            <a:solidFill>
              <a:schemeClr val="bg2"/>
            </a:solidFill>
          </a:endParaRPr>
        </a:p>
      </dsp:txBody>
      <dsp:txXfrm>
        <a:off x="0" y="3091493"/>
        <a:ext cx="2759968" cy="507185"/>
      </dsp:txXfrm>
    </dsp:sp>
    <dsp:sp modelId="{584338F6-8EDC-48DE-B18F-64DA5E6EEBE0}">
      <dsp:nvSpPr>
        <dsp:cNvPr id="0" name=""/>
        <dsp:cNvSpPr/>
      </dsp:nvSpPr>
      <dsp:spPr>
        <a:xfrm rot="10800000">
          <a:off x="0" y="2319050"/>
          <a:ext cx="2759968" cy="780050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 smtClean="0">
              <a:solidFill>
                <a:srgbClr val="FFFFFF"/>
              </a:solidFill>
            </a:rPr>
            <a:t>Kleinhandel</a:t>
          </a:r>
          <a:endParaRPr lang="nl-NL" sz="1800" kern="1200" dirty="0">
            <a:solidFill>
              <a:srgbClr val="FFFFFF"/>
            </a:solidFill>
          </a:endParaRPr>
        </a:p>
      </dsp:txBody>
      <dsp:txXfrm rot="10800000">
        <a:off x="0" y="2319050"/>
        <a:ext cx="2759968" cy="506853"/>
      </dsp:txXfrm>
    </dsp:sp>
    <dsp:sp modelId="{37345604-81CB-427E-AC06-45835AEF8472}">
      <dsp:nvSpPr>
        <dsp:cNvPr id="0" name=""/>
        <dsp:cNvSpPr/>
      </dsp:nvSpPr>
      <dsp:spPr>
        <a:xfrm rot="10800000">
          <a:off x="0" y="1546607"/>
          <a:ext cx="2759968" cy="780050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 smtClean="0">
              <a:solidFill>
                <a:srgbClr val="FFFFFF"/>
              </a:solidFill>
            </a:rPr>
            <a:t>Groothandel</a:t>
          </a:r>
          <a:endParaRPr lang="nl-NL" sz="1800" kern="1200" dirty="0">
            <a:solidFill>
              <a:srgbClr val="FFFFFF"/>
            </a:solidFill>
          </a:endParaRPr>
        </a:p>
      </dsp:txBody>
      <dsp:txXfrm rot="10800000">
        <a:off x="0" y="1546607"/>
        <a:ext cx="2759968" cy="506853"/>
      </dsp:txXfrm>
    </dsp:sp>
    <dsp:sp modelId="{1469386C-2E40-4BF1-9990-A3AA5E88816D}">
      <dsp:nvSpPr>
        <dsp:cNvPr id="0" name=""/>
        <dsp:cNvSpPr/>
      </dsp:nvSpPr>
      <dsp:spPr>
        <a:xfrm rot="10800000">
          <a:off x="0" y="774164"/>
          <a:ext cx="2759968" cy="780050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 smtClean="0">
              <a:solidFill>
                <a:srgbClr val="FFFFFF"/>
              </a:solidFill>
            </a:rPr>
            <a:t>Fabriek</a:t>
          </a:r>
          <a:endParaRPr lang="nl-NL" sz="1800" kern="1200" dirty="0">
            <a:solidFill>
              <a:srgbClr val="FFFFFF"/>
            </a:solidFill>
          </a:endParaRPr>
        </a:p>
      </dsp:txBody>
      <dsp:txXfrm rot="10800000">
        <a:off x="0" y="774164"/>
        <a:ext cx="2759968" cy="506853"/>
      </dsp:txXfrm>
    </dsp:sp>
    <dsp:sp modelId="{18DF6A22-5866-4747-8C84-18F61E96E84C}">
      <dsp:nvSpPr>
        <dsp:cNvPr id="0" name=""/>
        <dsp:cNvSpPr/>
      </dsp:nvSpPr>
      <dsp:spPr>
        <a:xfrm rot="10800000">
          <a:off x="0" y="1721"/>
          <a:ext cx="2759968" cy="780050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 smtClean="0">
              <a:solidFill>
                <a:srgbClr val="FFFFFF"/>
              </a:solidFill>
            </a:rPr>
            <a:t>(oer)producent</a:t>
          </a:r>
          <a:endParaRPr lang="nl-NL" sz="1800" kern="1200" dirty="0">
            <a:solidFill>
              <a:srgbClr val="FFFFFF"/>
            </a:solidFill>
          </a:endParaRPr>
        </a:p>
      </dsp:txBody>
      <dsp:txXfrm rot="10800000">
        <a:off x="0" y="1721"/>
        <a:ext cx="2759968" cy="506853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D8C78E-550A-4F62-AE54-71DB5BE0AC22}">
      <dsp:nvSpPr>
        <dsp:cNvPr id="0" name=""/>
        <dsp:cNvSpPr/>
      </dsp:nvSpPr>
      <dsp:spPr>
        <a:xfrm>
          <a:off x="0" y="3091493"/>
          <a:ext cx="2759968" cy="507185"/>
        </a:xfrm>
        <a:prstGeom prst="rect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 smtClean="0">
              <a:solidFill>
                <a:schemeClr val="bg2"/>
              </a:solidFill>
            </a:rPr>
            <a:t>Consument</a:t>
          </a:r>
          <a:endParaRPr lang="nl-NL" sz="1800" kern="1200" dirty="0">
            <a:solidFill>
              <a:schemeClr val="bg2"/>
            </a:solidFill>
          </a:endParaRPr>
        </a:p>
      </dsp:txBody>
      <dsp:txXfrm>
        <a:off x="0" y="3091493"/>
        <a:ext cx="2759968" cy="507185"/>
      </dsp:txXfrm>
    </dsp:sp>
    <dsp:sp modelId="{584338F6-8EDC-48DE-B18F-64DA5E6EEBE0}">
      <dsp:nvSpPr>
        <dsp:cNvPr id="0" name=""/>
        <dsp:cNvSpPr/>
      </dsp:nvSpPr>
      <dsp:spPr>
        <a:xfrm rot="10800000">
          <a:off x="0" y="2319050"/>
          <a:ext cx="2759968" cy="780050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 smtClean="0">
              <a:solidFill>
                <a:srgbClr val="FFFFFF"/>
              </a:solidFill>
            </a:rPr>
            <a:t>Kleinhandel</a:t>
          </a:r>
          <a:endParaRPr lang="nl-NL" sz="1800" kern="1200" dirty="0">
            <a:solidFill>
              <a:srgbClr val="FFFFFF"/>
            </a:solidFill>
          </a:endParaRPr>
        </a:p>
      </dsp:txBody>
      <dsp:txXfrm rot="10800000">
        <a:off x="0" y="2319050"/>
        <a:ext cx="2759968" cy="506853"/>
      </dsp:txXfrm>
    </dsp:sp>
    <dsp:sp modelId="{37345604-81CB-427E-AC06-45835AEF8472}">
      <dsp:nvSpPr>
        <dsp:cNvPr id="0" name=""/>
        <dsp:cNvSpPr/>
      </dsp:nvSpPr>
      <dsp:spPr>
        <a:xfrm rot="10800000">
          <a:off x="0" y="1546607"/>
          <a:ext cx="2759968" cy="780050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 smtClean="0">
              <a:solidFill>
                <a:srgbClr val="FFFFFF"/>
              </a:solidFill>
            </a:rPr>
            <a:t>Groothandel</a:t>
          </a:r>
          <a:endParaRPr lang="nl-NL" sz="1800" kern="1200" dirty="0">
            <a:solidFill>
              <a:srgbClr val="FFFFFF"/>
            </a:solidFill>
          </a:endParaRPr>
        </a:p>
      </dsp:txBody>
      <dsp:txXfrm rot="10800000">
        <a:off x="0" y="1546607"/>
        <a:ext cx="2759968" cy="506853"/>
      </dsp:txXfrm>
    </dsp:sp>
    <dsp:sp modelId="{1469386C-2E40-4BF1-9990-A3AA5E88816D}">
      <dsp:nvSpPr>
        <dsp:cNvPr id="0" name=""/>
        <dsp:cNvSpPr/>
      </dsp:nvSpPr>
      <dsp:spPr>
        <a:xfrm rot="10800000">
          <a:off x="0" y="774164"/>
          <a:ext cx="2759968" cy="780050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 smtClean="0">
              <a:solidFill>
                <a:srgbClr val="FFFFFF"/>
              </a:solidFill>
            </a:rPr>
            <a:t>Fabriek</a:t>
          </a:r>
          <a:endParaRPr lang="nl-NL" sz="1800" kern="1200" dirty="0">
            <a:solidFill>
              <a:srgbClr val="FFFFFF"/>
            </a:solidFill>
          </a:endParaRPr>
        </a:p>
      </dsp:txBody>
      <dsp:txXfrm rot="10800000">
        <a:off x="0" y="774164"/>
        <a:ext cx="2759968" cy="506853"/>
      </dsp:txXfrm>
    </dsp:sp>
    <dsp:sp modelId="{18DF6A22-5866-4747-8C84-18F61E96E84C}">
      <dsp:nvSpPr>
        <dsp:cNvPr id="0" name=""/>
        <dsp:cNvSpPr/>
      </dsp:nvSpPr>
      <dsp:spPr>
        <a:xfrm rot="10800000">
          <a:off x="0" y="1721"/>
          <a:ext cx="2759968" cy="780050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 smtClean="0">
              <a:solidFill>
                <a:srgbClr val="FFFFFF"/>
              </a:solidFill>
            </a:rPr>
            <a:t>(oer)producent</a:t>
          </a:r>
          <a:endParaRPr lang="nl-NL" sz="1800" kern="1200" dirty="0">
            <a:solidFill>
              <a:srgbClr val="FFFFFF"/>
            </a:solidFill>
          </a:endParaRPr>
        </a:p>
      </dsp:txBody>
      <dsp:txXfrm rot="10800000">
        <a:off x="0" y="1721"/>
        <a:ext cx="2759968" cy="506853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D8C78E-550A-4F62-AE54-71DB5BE0AC22}">
      <dsp:nvSpPr>
        <dsp:cNvPr id="0" name=""/>
        <dsp:cNvSpPr/>
      </dsp:nvSpPr>
      <dsp:spPr>
        <a:xfrm>
          <a:off x="0" y="3091493"/>
          <a:ext cx="2759968" cy="507185"/>
        </a:xfrm>
        <a:prstGeom prst="rect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 smtClean="0">
              <a:solidFill>
                <a:schemeClr val="bg2"/>
              </a:solidFill>
            </a:rPr>
            <a:t>Consument</a:t>
          </a:r>
          <a:endParaRPr lang="nl-NL" sz="1800" kern="1200" dirty="0">
            <a:solidFill>
              <a:schemeClr val="bg2"/>
            </a:solidFill>
          </a:endParaRPr>
        </a:p>
      </dsp:txBody>
      <dsp:txXfrm>
        <a:off x="0" y="3091493"/>
        <a:ext cx="2759968" cy="507185"/>
      </dsp:txXfrm>
    </dsp:sp>
    <dsp:sp modelId="{584338F6-8EDC-48DE-B18F-64DA5E6EEBE0}">
      <dsp:nvSpPr>
        <dsp:cNvPr id="0" name=""/>
        <dsp:cNvSpPr/>
      </dsp:nvSpPr>
      <dsp:spPr>
        <a:xfrm rot="10800000">
          <a:off x="0" y="2319050"/>
          <a:ext cx="2759968" cy="780050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 smtClean="0">
              <a:solidFill>
                <a:srgbClr val="FFFFFF"/>
              </a:solidFill>
            </a:rPr>
            <a:t>Kleinhandel</a:t>
          </a:r>
          <a:endParaRPr lang="nl-NL" sz="1800" kern="1200" dirty="0">
            <a:solidFill>
              <a:srgbClr val="FFFFFF"/>
            </a:solidFill>
          </a:endParaRPr>
        </a:p>
      </dsp:txBody>
      <dsp:txXfrm rot="10800000">
        <a:off x="0" y="2319050"/>
        <a:ext cx="2759968" cy="506853"/>
      </dsp:txXfrm>
    </dsp:sp>
    <dsp:sp modelId="{37345604-81CB-427E-AC06-45835AEF8472}">
      <dsp:nvSpPr>
        <dsp:cNvPr id="0" name=""/>
        <dsp:cNvSpPr/>
      </dsp:nvSpPr>
      <dsp:spPr>
        <a:xfrm rot="10800000">
          <a:off x="0" y="1546607"/>
          <a:ext cx="2759968" cy="780050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 smtClean="0">
              <a:solidFill>
                <a:srgbClr val="FFFFFF"/>
              </a:solidFill>
            </a:rPr>
            <a:t>Groothandel</a:t>
          </a:r>
          <a:endParaRPr lang="nl-NL" sz="1800" kern="1200" dirty="0">
            <a:solidFill>
              <a:srgbClr val="FFFFFF"/>
            </a:solidFill>
          </a:endParaRPr>
        </a:p>
      </dsp:txBody>
      <dsp:txXfrm rot="10800000">
        <a:off x="0" y="1546607"/>
        <a:ext cx="2759968" cy="506853"/>
      </dsp:txXfrm>
    </dsp:sp>
    <dsp:sp modelId="{1469386C-2E40-4BF1-9990-A3AA5E88816D}">
      <dsp:nvSpPr>
        <dsp:cNvPr id="0" name=""/>
        <dsp:cNvSpPr/>
      </dsp:nvSpPr>
      <dsp:spPr>
        <a:xfrm rot="10800000">
          <a:off x="0" y="774164"/>
          <a:ext cx="2759968" cy="780050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 smtClean="0">
              <a:solidFill>
                <a:srgbClr val="FFFFFF"/>
              </a:solidFill>
            </a:rPr>
            <a:t>Fabriek</a:t>
          </a:r>
          <a:endParaRPr lang="nl-NL" sz="1800" kern="1200" dirty="0">
            <a:solidFill>
              <a:srgbClr val="FFFFFF"/>
            </a:solidFill>
          </a:endParaRPr>
        </a:p>
      </dsp:txBody>
      <dsp:txXfrm rot="10800000">
        <a:off x="0" y="774164"/>
        <a:ext cx="2759968" cy="506853"/>
      </dsp:txXfrm>
    </dsp:sp>
    <dsp:sp modelId="{18DF6A22-5866-4747-8C84-18F61E96E84C}">
      <dsp:nvSpPr>
        <dsp:cNvPr id="0" name=""/>
        <dsp:cNvSpPr/>
      </dsp:nvSpPr>
      <dsp:spPr>
        <a:xfrm rot="10800000">
          <a:off x="0" y="1721"/>
          <a:ext cx="2759968" cy="780050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 smtClean="0">
              <a:solidFill>
                <a:srgbClr val="FFFFFF"/>
              </a:solidFill>
            </a:rPr>
            <a:t>(oer)producent</a:t>
          </a:r>
          <a:endParaRPr lang="nl-NL" sz="1800" kern="1200" dirty="0">
            <a:solidFill>
              <a:srgbClr val="FFFFFF"/>
            </a:solidFill>
          </a:endParaRPr>
        </a:p>
      </dsp:txBody>
      <dsp:txXfrm rot="10800000">
        <a:off x="0" y="1721"/>
        <a:ext cx="2759968" cy="506853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D8C78E-550A-4F62-AE54-71DB5BE0AC22}">
      <dsp:nvSpPr>
        <dsp:cNvPr id="0" name=""/>
        <dsp:cNvSpPr/>
      </dsp:nvSpPr>
      <dsp:spPr>
        <a:xfrm>
          <a:off x="0" y="3091493"/>
          <a:ext cx="2759968" cy="507185"/>
        </a:xfrm>
        <a:prstGeom prst="rect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 smtClean="0">
              <a:solidFill>
                <a:schemeClr val="bg2"/>
              </a:solidFill>
            </a:rPr>
            <a:t>Consument</a:t>
          </a:r>
          <a:endParaRPr lang="nl-NL" sz="1800" kern="1200" dirty="0">
            <a:solidFill>
              <a:schemeClr val="bg2"/>
            </a:solidFill>
          </a:endParaRPr>
        </a:p>
      </dsp:txBody>
      <dsp:txXfrm>
        <a:off x="0" y="3091493"/>
        <a:ext cx="2759968" cy="507185"/>
      </dsp:txXfrm>
    </dsp:sp>
    <dsp:sp modelId="{584338F6-8EDC-48DE-B18F-64DA5E6EEBE0}">
      <dsp:nvSpPr>
        <dsp:cNvPr id="0" name=""/>
        <dsp:cNvSpPr/>
      </dsp:nvSpPr>
      <dsp:spPr>
        <a:xfrm rot="10800000">
          <a:off x="0" y="2319050"/>
          <a:ext cx="2759968" cy="780050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 smtClean="0">
              <a:solidFill>
                <a:srgbClr val="FFFFFF"/>
              </a:solidFill>
            </a:rPr>
            <a:t>Kleinhandel</a:t>
          </a:r>
          <a:endParaRPr lang="nl-NL" sz="1800" kern="1200" dirty="0">
            <a:solidFill>
              <a:srgbClr val="FFFFFF"/>
            </a:solidFill>
          </a:endParaRPr>
        </a:p>
      </dsp:txBody>
      <dsp:txXfrm rot="10800000">
        <a:off x="0" y="2319050"/>
        <a:ext cx="2759968" cy="506853"/>
      </dsp:txXfrm>
    </dsp:sp>
    <dsp:sp modelId="{37345604-81CB-427E-AC06-45835AEF8472}">
      <dsp:nvSpPr>
        <dsp:cNvPr id="0" name=""/>
        <dsp:cNvSpPr/>
      </dsp:nvSpPr>
      <dsp:spPr>
        <a:xfrm rot="10800000">
          <a:off x="0" y="1546607"/>
          <a:ext cx="2759968" cy="780050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 smtClean="0">
              <a:solidFill>
                <a:srgbClr val="FFFFFF"/>
              </a:solidFill>
            </a:rPr>
            <a:t>Groothandel</a:t>
          </a:r>
          <a:endParaRPr lang="nl-NL" sz="1800" kern="1200" dirty="0">
            <a:solidFill>
              <a:srgbClr val="FFFFFF"/>
            </a:solidFill>
          </a:endParaRPr>
        </a:p>
      </dsp:txBody>
      <dsp:txXfrm rot="10800000">
        <a:off x="0" y="1546607"/>
        <a:ext cx="2759968" cy="506853"/>
      </dsp:txXfrm>
    </dsp:sp>
    <dsp:sp modelId="{1469386C-2E40-4BF1-9990-A3AA5E88816D}">
      <dsp:nvSpPr>
        <dsp:cNvPr id="0" name=""/>
        <dsp:cNvSpPr/>
      </dsp:nvSpPr>
      <dsp:spPr>
        <a:xfrm rot="10800000">
          <a:off x="0" y="774164"/>
          <a:ext cx="2759968" cy="780050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 smtClean="0">
              <a:solidFill>
                <a:srgbClr val="FFFFFF"/>
              </a:solidFill>
            </a:rPr>
            <a:t>Fabriek</a:t>
          </a:r>
          <a:endParaRPr lang="nl-NL" sz="1800" kern="1200" dirty="0">
            <a:solidFill>
              <a:srgbClr val="FFFFFF"/>
            </a:solidFill>
          </a:endParaRPr>
        </a:p>
      </dsp:txBody>
      <dsp:txXfrm rot="10800000">
        <a:off x="0" y="774164"/>
        <a:ext cx="2759968" cy="506853"/>
      </dsp:txXfrm>
    </dsp:sp>
    <dsp:sp modelId="{18DF6A22-5866-4747-8C84-18F61E96E84C}">
      <dsp:nvSpPr>
        <dsp:cNvPr id="0" name=""/>
        <dsp:cNvSpPr/>
      </dsp:nvSpPr>
      <dsp:spPr>
        <a:xfrm rot="10800000">
          <a:off x="0" y="1721"/>
          <a:ext cx="2759968" cy="780050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 smtClean="0">
              <a:solidFill>
                <a:srgbClr val="FFFFFF"/>
              </a:solidFill>
            </a:rPr>
            <a:t>(oer)producent</a:t>
          </a:r>
          <a:endParaRPr lang="nl-NL" sz="1800" kern="1200" dirty="0">
            <a:solidFill>
              <a:srgbClr val="FFFFFF"/>
            </a:solidFill>
          </a:endParaRPr>
        </a:p>
      </dsp:txBody>
      <dsp:txXfrm rot="10800000">
        <a:off x="0" y="1721"/>
        <a:ext cx="2759968" cy="506853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D8C78E-550A-4F62-AE54-71DB5BE0AC22}">
      <dsp:nvSpPr>
        <dsp:cNvPr id="0" name=""/>
        <dsp:cNvSpPr/>
      </dsp:nvSpPr>
      <dsp:spPr>
        <a:xfrm>
          <a:off x="0" y="3091493"/>
          <a:ext cx="2759968" cy="507185"/>
        </a:xfrm>
        <a:prstGeom prst="rect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 smtClean="0">
              <a:solidFill>
                <a:schemeClr val="bg2"/>
              </a:solidFill>
            </a:rPr>
            <a:t>Consument</a:t>
          </a:r>
          <a:endParaRPr lang="nl-NL" sz="1800" kern="1200" dirty="0">
            <a:solidFill>
              <a:schemeClr val="bg2"/>
            </a:solidFill>
          </a:endParaRPr>
        </a:p>
      </dsp:txBody>
      <dsp:txXfrm>
        <a:off x="0" y="3091493"/>
        <a:ext cx="2759968" cy="507185"/>
      </dsp:txXfrm>
    </dsp:sp>
    <dsp:sp modelId="{584338F6-8EDC-48DE-B18F-64DA5E6EEBE0}">
      <dsp:nvSpPr>
        <dsp:cNvPr id="0" name=""/>
        <dsp:cNvSpPr/>
      </dsp:nvSpPr>
      <dsp:spPr>
        <a:xfrm rot="10800000">
          <a:off x="0" y="2319050"/>
          <a:ext cx="2759968" cy="780050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 smtClean="0">
              <a:solidFill>
                <a:srgbClr val="FFFFFF"/>
              </a:solidFill>
            </a:rPr>
            <a:t>Kleinhandel</a:t>
          </a:r>
          <a:endParaRPr lang="nl-NL" sz="1800" kern="1200" dirty="0">
            <a:solidFill>
              <a:srgbClr val="FFFFFF"/>
            </a:solidFill>
          </a:endParaRPr>
        </a:p>
      </dsp:txBody>
      <dsp:txXfrm rot="10800000">
        <a:off x="0" y="2319050"/>
        <a:ext cx="2759968" cy="506853"/>
      </dsp:txXfrm>
    </dsp:sp>
    <dsp:sp modelId="{37345604-81CB-427E-AC06-45835AEF8472}">
      <dsp:nvSpPr>
        <dsp:cNvPr id="0" name=""/>
        <dsp:cNvSpPr/>
      </dsp:nvSpPr>
      <dsp:spPr>
        <a:xfrm rot="10800000">
          <a:off x="0" y="1546607"/>
          <a:ext cx="2759968" cy="780050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 smtClean="0">
              <a:solidFill>
                <a:srgbClr val="FFFFFF"/>
              </a:solidFill>
            </a:rPr>
            <a:t>Groothandel</a:t>
          </a:r>
          <a:endParaRPr lang="nl-NL" sz="1800" kern="1200" dirty="0">
            <a:solidFill>
              <a:srgbClr val="FFFFFF"/>
            </a:solidFill>
          </a:endParaRPr>
        </a:p>
      </dsp:txBody>
      <dsp:txXfrm rot="10800000">
        <a:off x="0" y="1546607"/>
        <a:ext cx="2759968" cy="506853"/>
      </dsp:txXfrm>
    </dsp:sp>
    <dsp:sp modelId="{1469386C-2E40-4BF1-9990-A3AA5E88816D}">
      <dsp:nvSpPr>
        <dsp:cNvPr id="0" name=""/>
        <dsp:cNvSpPr/>
      </dsp:nvSpPr>
      <dsp:spPr>
        <a:xfrm rot="10800000">
          <a:off x="0" y="774164"/>
          <a:ext cx="2759968" cy="780050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 smtClean="0">
              <a:solidFill>
                <a:srgbClr val="FFFFFF"/>
              </a:solidFill>
            </a:rPr>
            <a:t>Fabriek</a:t>
          </a:r>
          <a:endParaRPr lang="nl-NL" sz="1800" kern="1200" dirty="0">
            <a:solidFill>
              <a:srgbClr val="FFFFFF"/>
            </a:solidFill>
          </a:endParaRPr>
        </a:p>
      </dsp:txBody>
      <dsp:txXfrm rot="10800000">
        <a:off x="0" y="774164"/>
        <a:ext cx="2759968" cy="506853"/>
      </dsp:txXfrm>
    </dsp:sp>
    <dsp:sp modelId="{18DF6A22-5866-4747-8C84-18F61E96E84C}">
      <dsp:nvSpPr>
        <dsp:cNvPr id="0" name=""/>
        <dsp:cNvSpPr/>
      </dsp:nvSpPr>
      <dsp:spPr>
        <a:xfrm rot="10800000">
          <a:off x="0" y="1721"/>
          <a:ext cx="2759968" cy="780050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 smtClean="0">
              <a:solidFill>
                <a:srgbClr val="FFFFFF"/>
              </a:solidFill>
            </a:rPr>
            <a:t>(oer)producent</a:t>
          </a:r>
          <a:endParaRPr lang="nl-NL" sz="1800" kern="1200" dirty="0">
            <a:solidFill>
              <a:srgbClr val="FFFFFF"/>
            </a:solidFill>
          </a:endParaRPr>
        </a:p>
      </dsp:txBody>
      <dsp:txXfrm rot="10800000">
        <a:off x="0" y="1721"/>
        <a:ext cx="2759968" cy="506853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D8C78E-550A-4F62-AE54-71DB5BE0AC22}">
      <dsp:nvSpPr>
        <dsp:cNvPr id="0" name=""/>
        <dsp:cNvSpPr/>
      </dsp:nvSpPr>
      <dsp:spPr>
        <a:xfrm>
          <a:off x="0" y="3091493"/>
          <a:ext cx="2759968" cy="507185"/>
        </a:xfrm>
        <a:prstGeom prst="rect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 smtClean="0">
              <a:solidFill>
                <a:schemeClr val="bg2"/>
              </a:solidFill>
            </a:rPr>
            <a:t>Consument</a:t>
          </a:r>
          <a:endParaRPr lang="nl-NL" sz="1800" kern="1200" dirty="0">
            <a:solidFill>
              <a:schemeClr val="bg2"/>
            </a:solidFill>
          </a:endParaRPr>
        </a:p>
      </dsp:txBody>
      <dsp:txXfrm>
        <a:off x="0" y="3091493"/>
        <a:ext cx="2759968" cy="507185"/>
      </dsp:txXfrm>
    </dsp:sp>
    <dsp:sp modelId="{584338F6-8EDC-48DE-B18F-64DA5E6EEBE0}">
      <dsp:nvSpPr>
        <dsp:cNvPr id="0" name=""/>
        <dsp:cNvSpPr/>
      </dsp:nvSpPr>
      <dsp:spPr>
        <a:xfrm rot="10800000">
          <a:off x="0" y="2319050"/>
          <a:ext cx="2759968" cy="780050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 smtClean="0">
              <a:solidFill>
                <a:srgbClr val="FFFFFF"/>
              </a:solidFill>
            </a:rPr>
            <a:t>Kleinhandel</a:t>
          </a:r>
          <a:endParaRPr lang="nl-NL" sz="1800" kern="1200" dirty="0">
            <a:solidFill>
              <a:srgbClr val="FFFFFF"/>
            </a:solidFill>
          </a:endParaRPr>
        </a:p>
      </dsp:txBody>
      <dsp:txXfrm rot="10800000">
        <a:off x="0" y="2319050"/>
        <a:ext cx="2759968" cy="506853"/>
      </dsp:txXfrm>
    </dsp:sp>
    <dsp:sp modelId="{37345604-81CB-427E-AC06-45835AEF8472}">
      <dsp:nvSpPr>
        <dsp:cNvPr id="0" name=""/>
        <dsp:cNvSpPr/>
      </dsp:nvSpPr>
      <dsp:spPr>
        <a:xfrm rot="10800000">
          <a:off x="0" y="1546607"/>
          <a:ext cx="2759968" cy="780050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 smtClean="0">
              <a:solidFill>
                <a:srgbClr val="FFFFFF"/>
              </a:solidFill>
            </a:rPr>
            <a:t>Groothandel</a:t>
          </a:r>
          <a:endParaRPr lang="nl-NL" sz="1800" kern="1200" dirty="0">
            <a:solidFill>
              <a:srgbClr val="FFFFFF"/>
            </a:solidFill>
          </a:endParaRPr>
        </a:p>
      </dsp:txBody>
      <dsp:txXfrm rot="10800000">
        <a:off x="0" y="1546607"/>
        <a:ext cx="2759968" cy="506853"/>
      </dsp:txXfrm>
    </dsp:sp>
    <dsp:sp modelId="{1469386C-2E40-4BF1-9990-A3AA5E88816D}">
      <dsp:nvSpPr>
        <dsp:cNvPr id="0" name=""/>
        <dsp:cNvSpPr/>
      </dsp:nvSpPr>
      <dsp:spPr>
        <a:xfrm rot="10800000">
          <a:off x="0" y="774164"/>
          <a:ext cx="2759968" cy="780050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 smtClean="0">
              <a:solidFill>
                <a:srgbClr val="FFFFFF"/>
              </a:solidFill>
            </a:rPr>
            <a:t>Fabriek</a:t>
          </a:r>
          <a:endParaRPr lang="nl-NL" sz="1800" kern="1200" dirty="0">
            <a:solidFill>
              <a:srgbClr val="FFFFFF"/>
            </a:solidFill>
          </a:endParaRPr>
        </a:p>
      </dsp:txBody>
      <dsp:txXfrm rot="10800000">
        <a:off x="0" y="774164"/>
        <a:ext cx="2759968" cy="506853"/>
      </dsp:txXfrm>
    </dsp:sp>
    <dsp:sp modelId="{18DF6A22-5866-4747-8C84-18F61E96E84C}">
      <dsp:nvSpPr>
        <dsp:cNvPr id="0" name=""/>
        <dsp:cNvSpPr/>
      </dsp:nvSpPr>
      <dsp:spPr>
        <a:xfrm rot="10800000">
          <a:off x="0" y="1721"/>
          <a:ext cx="2759968" cy="780050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 smtClean="0">
              <a:solidFill>
                <a:srgbClr val="FFFFFF"/>
              </a:solidFill>
            </a:rPr>
            <a:t>(oer)producent</a:t>
          </a:r>
          <a:endParaRPr lang="nl-NL" sz="1800" kern="1200" dirty="0">
            <a:solidFill>
              <a:srgbClr val="FFFFFF"/>
            </a:solidFill>
          </a:endParaRPr>
        </a:p>
      </dsp:txBody>
      <dsp:txXfrm rot="10800000">
        <a:off x="0" y="1721"/>
        <a:ext cx="2759968" cy="506853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D8C78E-550A-4F62-AE54-71DB5BE0AC22}">
      <dsp:nvSpPr>
        <dsp:cNvPr id="0" name=""/>
        <dsp:cNvSpPr/>
      </dsp:nvSpPr>
      <dsp:spPr>
        <a:xfrm>
          <a:off x="0" y="3091493"/>
          <a:ext cx="2759968" cy="507185"/>
        </a:xfrm>
        <a:prstGeom prst="rect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 smtClean="0">
              <a:solidFill>
                <a:schemeClr val="bg2"/>
              </a:solidFill>
            </a:rPr>
            <a:t>Consument</a:t>
          </a:r>
          <a:endParaRPr lang="nl-NL" sz="1800" kern="1200" dirty="0">
            <a:solidFill>
              <a:schemeClr val="bg2"/>
            </a:solidFill>
          </a:endParaRPr>
        </a:p>
      </dsp:txBody>
      <dsp:txXfrm>
        <a:off x="0" y="3091493"/>
        <a:ext cx="2759968" cy="507185"/>
      </dsp:txXfrm>
    </dsp:sp>
    <dsp:sp modelId="{584338F6-8EDC-48DE-B18F-64DA5E6EEBE0}">
      <dsp:nvSpPr>
        <dsp:cNvPr id="0" name=""/>
        <dsp:cNvSpPr/>
      </dsp:nvSpPr>
      <dsp:spPr>
        <a:xfrm rot="10800000">
          <a:off x="0" y="2319050"/>
          <a:ext cx="2759968" cy="780050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 smtClean="0">
              <a:solidFill>
                <a:srgbClr val="FFFFFF"/>
              </a:solidFill>
            </a:rPr>
            <a:t>Kleinhandel</a:t>
          </a:r>
          <a:endParaRPr lang="nl-NL" sz="1800" kern="1200" dirty="0">
            <a:solidFill>
              <a:srgbClr val="FFFFFF"/>
            </a:solidFill>
          </a:endParaRPr>
        </a:p>
      </dsp:txBody>
      <dsp:txXfrm rot="10800000">
        <a:off x="0" y="2319050"/>
        <a:ext cx="2759968" cy="506853"/>
      </dsp:txXfrm>
    </dsp:sp>
    <dsp:sp modelId="{37345604-81CB-427E-AC06-45835AEF8472}">
      <dsp:nvSpPr>
        <dsp:cNvPr id="0" name=""/>
        <dsp:cNvSpPr/>
      </dsp:nvSpPr>
      <dsp:spPr>
        <a:xfrm rot="10800000">
          <a:off x="0" y="1546607"/>
          <a:ext cx="2759968" cy="780050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 smtClean="0">
              <a:solidFill>
                <a:srgbClr val="FFFFFF"/>
              </a:solidFill>
            </a:rPr>
            <a:t>Groothandel</a:t>
          </a:r>
          <a:endParaRPr lang="nl-NL" sz="1800" kern="1200" dirty="0">
            <a:solidFill>
              <a:srgbClr val="FFFFFF"/>
            </a:solidFill>
          </a:endParaRPr>
        </a:p>
      </dsp:txBody>
      <dsp:txXfrm rot="10800000">
        <a:off x="0" y="1546607"/>
        <a:ext cx="2759968" cy="506853"/>
      </dsp:txXfrm>
    </dsp:sp>
    <dsp:sp modelId="{1469386C-2E40-4BF1-9990-A3AA5E88816D}">
      <dsp:nvSpPr>
        <dsp:cNvPr id="0" name=""/>
        <dsp:cNvSpPr/>
      </dsp:nvSpPr>
      <dsp:spPr>
        <a:xfrm rot="10800000">
          <a:off x="0" y="774164"/>
          <a:ext cx="2759968" cy="780050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 smtClean="0">
              <a:solidFill>
                <a:srgbClr val="FFFFFF"/>
              </a:solidFill>
            </a:rPr>
            <a:t>Fabriek</a:t>
          </a:r>
          <a:endParaRPr lang="nl-NL" sz="1800" kern="1200" dirty="0">
            <a:solidFill>
              <a:srgbClr val="FFFFFF"/>
            </a:solidFill>
          </a:endParaRPr>
        </a:p>
      </dsp:txBody>
      <dsp:txXfrm rot="10800000">
        <a:off x="0" y="774164"/>
        <a:ext cx="2759968" cy="506853"/>
      </dsp:txXfrm>
    </dsp:sp>
    <dsp:sp modelId="{18DF6A22-5866-4747-8C84-18F61E96E84C}">
      <dsp:nvSpPr>
        <dsp:cNvPr id="0" name=""/>
        <dsp:cNvSpPr/>
      </dsp:nvSpPr>
      <dsp:spPr>
        <a:xfrm rot="10800000">
          <a:off x="0" y="1721"/>
          <a:ext cx="2759968" cy="780050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 smtClean="0">
              <a:solidFill>
                <a:srgbClr val="FFFFFF"/>
              </a:solidFill>
            </a:rPr>
            <a:t>(oer)producent</a:t>
          </a:r>
          <a:endParaRPr lang="nl-NL" sz="1800" kern="1200" dirty="0">
            <a:solidFill>
              <a:srgbClr val="FFFFFF"/>
            </a:solidFill>
          </a:endParaRPr>
        </a:p>
      </dsp:txBody>
      <dsp:txXfrm rot="10800000">
        <a:off x="0" y="1721"/>
        <a:ext cx="2759968" cy="506853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D8C78E-550A-4F62-AE54-71DB5BE0AC22}">
      <dsp:nvSpPr>
        <dsp:cNvPr id="0" name=""/>
        <dsp:cNvSpPr/>
      </dsp:nvSpPr>
      <dsp:spPr>
        <a:xfrm>
          <a:off x="0" y="3091493"/>
          <a:ext cx="2759968" cy="507185"/>
        </a:xfrm>
        <a:prstGeom prst="rect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 smtClean="0">
              <a:solidFill>
                <a:schemeClr val="bg2"/>
              </a:solidFill>
            </a:rPr>
            <a:t>Consument</a:t>
          </a:r>
          <a:endParaRPr lang="nl-NL" sz="1800" kern="1200" dirty="0">
            <a:solidFill>
              <a:schemeClr val="bg2"/>
            </a:solidFill>
          </a:endParaRPr>
        </a:p>
      </dsp:txBody>
      <dsp:txXfrm>
        <a:off x="0" y="3091493"/>
        <a:ext cx="2759968" cy="507185"/>
      </dsp:txXfrm>
    </dsp:sp>
    <dsp:sp modelId="{584338F6-8EDC-48DE-B18F-64DA5E6EEBE0}">
      <dsp:nvSpPr>
        <dsp:cNvPr id="0" name=""/>
        <dsp:cNvSpPr/>
      </dsp:nvSpPr>
      <dsp:spPr>
        <a:xfrm rot="10800000">
          <a:off x="0" y="2319050"/>
          <a:ext cx="2759968" cy="780050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 smtClean="0">
              <a:solidFill>
                <a:srgbClr val="FFFFFF"/>
              </a:solidFill>
            </a:rPr>
            <a:t>Kleinhandel</a:t>
          </a:r>
          <a:endParaRPr lang="nl-NL" sz="1800" kern="1200" dirty="0">
            <a:solidFill>
              <a:srgbClr val="FFFFFF"/>
            </a:solidFill>
          </a:endParaRPr>
        </a:p>
      </dsp:txBody>
      <dsp:txXfrm rot="10800000">
        <a:off x="0" y="2319050"/>
        <a:ext cx="2759968" cy="506853"/>
      </dsp:txXfrm>
    </dsp:sp>
    <dsp:sp modelId="{37345604-81CB-427E-AC06-45835AEF8472}">
      <dsp:nvSpPr>
        <dsp:cNvPr id="0" name=""/>
        <dsp:cNvSpPr/>
      </dsp:nvSpPr>
      <dsp:spPr>
        <a:xfrm rot="10800000">
          <a:off x="0" y="1546607"/>
          <a:ext cx="2759968" cy="780050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 smtClean="0">
              <a:solidFill>
                <a:srgbClr val="FFFFFF"/>
              </a:solidFill>
            </a:rPr>
            <a:t>Groothandel</a:t>
          </a:r>
          <a:endParaRPr lang="nl-NL" sz="1800" kern="1200" dirty="0">
            <a:solidFill>
              <a:srgbClr val="FFFFFF"/>
            </a:solidFill>
          </a:endParaRPr>
        </a:p>
      </dsp:txBody>
      <dsp:txXfrm rot="10800000">
        <a:off x="0" y="1546607"/>
        <a:ext cx="2759968" cy="506853"/>
      </dsp:txXfrm>
    </dsp:sp>
    <dsp:sp modelId="{1469386C-2E40-4BF1-9990-A3AA5E88816D}">
      <dsp:nvSpPr>
        <dsp:cNvPr id="0" name=""/>
        <dsp:cNvSpPr/>
      </dsp:nvSpPr>
      <dsp:spPr>
        <a:xfrm rot="10800000">
          <a:off x="0" y="774164"/>
          <a:ext cx="2759968" cy="780050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 smtClean="0">
              <a:solidFill>
                <a:srgbClr val="FFFFFF"/>
              </a:solidFill>
            </a:rPr>
            <a:t>Fabriek</a:t>
          </a:r>
          <a:endParaRPr lang="nl-NL" sz="1800" kern="1200" dirty="0">
            <a:solidFill>
              <a:srgbClr val="FFFFFF"/>
            </a:solidFill>
          </a:endParaRPr>
        </a:p>
      </dsp:txBody>
      <dsp:txXfrm rot="10800000">
        <a:off x="0" y="774164"/>
        <a:ext cx="2759968" cy="506853"/>
      </dsp:txXfrm>
    </dsp:sp>
    <dsp:sp modelId="{18DF6A22-5866-4747-8C84-18F61E96E84C}">
      <dsp:nvSpPr>
        <dsp:cNvPr id="0" name=""/>
        <dsp:cNvSpPr/>
      </dsp:nvSpPr>
      <dsp:spPr>
        <a:xfrm rot="10800000">
          <a:off x="0" y="1721"/>
          <a:ext cx="2759968" cy="780050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 smtClean="0">
              <a:solidFill>
                <a:srgbClr val="FFFFFF"/>
              </a:solidFill>
            </a:rPr>
            <a:t>(oer)producent</a:t>
          </a:r>
          <a:endParaRPr lang="nl-NL" sz="1800" kern="1200" dirty="0">
            <a:solidFill>
              <a:srgbClr val="FFFFFF"/>
            </a:solidFill>
          </a:endParaRPr>
        </a:p>
      </dsp:txBody>
      <dsp:txXfrm rot="10800000">
        <a:off x="0" y="1721"/>
        <a:ext cx="2759968" cy="506853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D8C78E-550A-4F62-AE54-71DB5BE0AC22}">
      <dsp:nvSpPr>
        <dsp:cNvPr id="0" name=""/>
        <dsp:cNvSpPr/>
      </dsp:nvSpPr>
      <dsp:spPr>
        <a:xfrm>
          <a:off x="0" y="3091493"/>
          <a:ext cx="2759968" cy="507185"/>
        </a:xfrm>
        <a:prstGeom prst="rect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 smtClean="0">
              <a:solidFill>
                <a:schemeClr val="bg2"/>
              </a:solidFill>
            </a:rPr>
            <a:t>Consument</a:t>
          </a:r>
          <a:endParaRPr lang="nl-NL" sz="1800" kern="1200" dirty="0">
            <a:solidFill>
              <a:schemeClr val="bg2"/>
            </a:solidFill>
          </a:endParaRPr>
        </a:p>
      </dsp:txBody>
      <dsp:txXfrm>
        <a:off x="0" y="3091493"/>
        <a:ext cx="2759968" cy="507185"/>
      </dsp:txXfrm>
    </dsp:sp>
    <dsp:sp modelId="{584338F6-8EDC-48DE-B18F-64DA5E6EEBE0}">
      <dsp:nvSpPr>
        <dsp:cNvPr id="0" name=""/>
        <dsp:cNvSpPr/>
      </dsp:nvSpPr>
      <dsp:spPr>
        <a:xfrm rot="10800000">
          <a:off x="0" y="2319050"/>
          <a:ext cx="2759968" cy="780050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 smtClean="0">
              <a:solidFill>
                <a:srgbClr val="FFFFFF"/>
              </a:solidFill>
            </a:rPr>
            <a:t>Kleinhandel</a:t>
          </a:r>
          <a:endParaRPr lang="nl-NL" sz="1800" kern="1200" dirty="0">
            <a:solidFill>
              <a:srgbClr val="FFFFFF"/>
            </a:solidFill>
          </a:endParaRPr>
        </a:p>
      </dsp:txBody>
      <dsp:txXfrm rot="10800000">
        <a:off x="0" y="2319050"/>
        <a:ext cx="2759968" cy="506853"/>
      </dsp:txXfrm>
    </dsp:sp>
    <dsp:sp modelId="{37345604-81CB-427E-AC06-45835AEF8472}">
      <dsp:nvSpPr>
        <dsp:cNvPr id="0" name=""/>
        <dsp:cNvSpPr/>
      </dsp:nvSpPr>
      <dsp:spPr>
        <a:xfrm rot="10800000">
          <a:off x="0" y="1546607"/>
          <a:ext cx="2759968" cy="780050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 smtClean="0">
              <a:solidFill>
                <a:srgbClr val="FFFFFF"/>
              </a:solidFill>
            </a:rPr>
            <a:t>Groothandel</a:t>
          </a:r>
          <a:endParaRPr lang="nl-NL" sz="1800" kern="1200" dirty="0">
            <a:solidFill>
              <a:srgbClr val="FFFFFF"/>
            </a:solidFill>
          </a:endParaRPr>
        </a:p>
      </dsp:txBody>
      <dsp:txXfrm rot="10800000">
        <a:off x="0" y="1546607"/>
        <a:ext cx="2759968" cy="506853"/>
      </dsp:txXfrm>
    </dsp:sp>
    <dsp:sp modelId="{1469386C-2E40-4BF1-9990-A3AA5E88816D}">
      <dsp:nvSpPr>
        <dsp:cNvPr id="0" name=""/>
        <dsp:cNvSpPr/>
      </dsp:nvSpPr>
      <dsp:spPr>
        <a:xfrm rot="10800000">
          <a:off x="0" y="774164"/>
          <a:ext cx="2759968" cy="780050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 smtClean="0">
              <a:solidFill>
                <a:srgbClr val="FFFFFF"/>
              </a:solidFill>
            </a:rPr>
            <a:t>Fabriek</a:t>
          </a:r>
          <a:endParaRPr lang="nl-NL" sz="1800" kern="1200" dirty="0">
            <a:solidFill>
              <a:srgbClr val="FFFFFF"/>
            </a:solidFill>
          </a:endParaRPr>
        </a:p>
      </dsp:txBody>
      <dsp:txXfrm rot="10800000">
        <a:off x="0" y="774164"/>
        <a:ext cx="2759968" cy="506853"/>
      </dsp:txXfrm>
    </dsp:sp>
    <dsp:sp modelId="{18DF6A22-5866-4747-8C84-18F61E96E84C}">
      <dsp:nvSpPr>
        <dsp:cNvPr id="0" name=""/>
        <dsp:cNvSpPr/>
      </dsp:nvSpPr>
      <dsp:spPr>
        <a:xfrm rot="10800000">
          <a:off x="0" y="1721"/>
          <a:ext cx="2759968" cy="780050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 smtClean="0">
              <a:solidFill>
                <a:srgbClr val="FFFFFF"/>
              </a:solidFill>
            </a:rPr>
            <a:t>(oer)producent</a:t>
          </a:r>
          <a:endParaRPr lang="nl-NL" sz="1800" kern="1200" dirty="0">
            <a:solidFill>
              <a:srgbClr val="FFFFFF"/>
            </a:solidFill>
          </a:endParaRPr>
        </a:p>
      </dsp:txBody>
      <dsp:txXfrm rot="10800000">
        <a:off x="0" y="1721"/>
        <a:ext cx="2759968" cy="50685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D8C78E-550A-4F62-AE54-71DB5BE0AC22}">
      <dsp:nvSpPr>
        <dsp:cNvPr id="0" name=""/>
        <dsp:cNvSpPr/>
      </dsp:nvSpPr>
      <dsp:spPr>
        <a:xfrm>
          <a:off x="0" y="3091493"/>
          <a:ext cx="2759968" cy="5071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 smtClean="0">
              <a:solidFill>
                <a:srgbClr val="FFFFFF"/>
              </a:solidFill>
            </a:rPr>
            <a:t>Consument</a:t>
          </a:r>
          <a:endParaRPr lang="nl-NL" sz="1800" kern="1200" dirty="0">
            <a:solidFill>
              <a:srgbClr val="FFFFFF"/>
            </a:solidFill>
          </a:endParaRPr>
        </a:p>
      </dsp:txBody>
      <dsp:txXfrm>
        <a:off x="0" y="3091493"/>
        <a:ext cx="2759968" cy="507185"/>
      </dsp:txXfrm>
    </dsp:sp>
    <dsp:sp modelId="{584338F6-8EDC-48DE-B18F-64DA5E6EEBE0}">
      <dsp:nvSpPr>
        <dsp:cNvPr id="0" name=""/>
        <dsp:cNvSpPr/>
      </dsp:nvSpPr>
      <dsp:spPr>
        <a:xfrm rot="10800000">
          <a:off x="0" y="2319050"/>
          <a:ext cx="2759968" cy="780050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 smtClean="0">
              <a:solidFill>
                <a:srgbClr val="FFFFFF"/>
              </a:solidFill>
            </a:rPr>
            <a:t>Supermarkt</a:t>
          </a:r>
          <a:endParaRPr lang="nl-NL" sz="1800" kern="1200" dirty="0">
            <a:solidFill>
              <a:srgbClr val="FFFFFF"/>
            </a:solidFill>
          </a:endParaRPr>
        </a:p>
      </dsp:txBody>
      <dsp:txXfrm rot="10800000">
        <a:off x="0" y="2319050"/>
        <a:ext cx="2759968" cy="506853"/>
      </dsp:txXfrm>
    </dsp:sp>
    <dsp:sp modelId="{37345604-81CB-427E-AC06-45835AEF8472}">
      <dsp:nvSpPr>
        <dsp:cNvPr id="0" name=""/>
        <dsp:cNvSpPr/>
      </dsp:nvSpPr>
      <dsp:spPr>
        <a:xfrm rot="10800000">
          <a:off x="0" y="1546607"/>
          <a:ext cx="2759968" cy="780050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 smtClean="0">
              <a:solidFill>
                <a:srgbClr val="FFFFFF"/>
              </a:solidFill>
            </a:rPr>
            <a:t>Groothandel in koffie</a:t>
          </a:r>
          <a:endParaRPr lang="nl-NL" sz="1800" kern="1200" dirty="0">
            <a:solidFill>
              <a:srgbClr val="FFFFFF"/>
            </a:solidFill>
          </a:endParaRPr>
        </a:p>
      </dsp:txBody>
      <dsp:txXfrm rot="10800000">
        <a:off x="0" y="1546607"/>
        <a:ext cx="2759968" cy="506853"/>
      </dsp:txXfrm>
    </dsp:sp>
    <dsp:sp modelId="{1469386C-2E40-4BF1-9990-A3AA5E88816D}">
      <dsp:nvSpPr>
        <dsp:cNvPr id="0" name=""/>
        <dsp:cNvSpPr/>
      </dsp:nvSpPr>
      <dsp:spPr>
        <a:xfrm rot="10800000">
          <a:off x="0" y="774164"/>
          <a:ext cx="2759968" cy="780050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 smtClean="0">
              <a:solidFill>
                <a:srgbClr val="FFFFFF"/>
              </a:solidFill>
            </a:rPr>
            <a:t>Koffiebranderij</a:t>
          </a:r>
          <a:endParaRPr lang="nl-NL" sz="1800" kern="1200" dirty="0">
            <a:solidFill>
              <a:srgbClr val="FFFFFF"/>
            </a:solidFill>
          </a:endParaRPr>
        </a:p>
      </dsp:txBody>
      <dsp:txXfrm rot="10800000">
        <a:off x="0" y="774164"/>
        <a:ext cx="2759968" cy="506853"/>
      </dsp:txXfrm>
    </dsp:sp>
    <dsp:sp modelId="{18DF6A22-5866-4747-8C84-18F61E96E84C}">
      <dsp:nvSpPr>
        <dsp:cNvPr id="0" name=""/>
        <dsp:cNvSpPr/>
      </dsp:nvSpPr>
      <dsp:spPr>
        <a:xfrm rot="10800000">
          <a:off x="0" y="1721"/>
          <a:ext cx="2759968" cy="780050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 smtClean="0">
              <a:solidFill>
                <a:srgbClr val="FFFFFF"/>
              </a:solidFill>
            </a:rPr>
            <a:t>Koffieplantage </a:t>
          </a:r>
          <a:endParaRPr lang="nl-NL" sz="1800" kern="1200" dirty="0">
            <a:solidFill>
              <a:srgbClr val="FFFFFF"/>
            </a:solidFill>
          </a:endParaRPr>
        </a:p>
      </dsp:txBody>
      <dsp:txXfrm rot="10800000">
        <a:off x="0" y="1721"/>
        <a:ext cx="2759968" cy="506853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D8C78E-550A-4F62-AE54-71DB5BE0AC22}">
      <dsp:nvSpPr>
        <dsp:cNvPr id="0" name=""/>
        <dsp:cNvSpPr/>
      </dsp:nvSpPr>
      <dsp:spPr>
        <a:xfrm>
          <a:off x="0" y="3091493"/>
          <a:ext cx="2759968" cy="507185"/>
        </a:xfrm>
        <a:prstGeom prst="rect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 smtClean="0">
              <a:solidFill>
                <a:schemeClr val="bg2"/>
              </a:solidFill>
            </a:rPr>
            <a:t>Consument</a:t>
          </a:r>
          <a:endParaRPr lang="nl-NL" sz="1800" kern="1200" dirty="0">
            <a:solidFill>
              <a:schemeClr val="bg2"/>
            </a:solidFill>
          </a:endParaRPr>
        </a:p>
      </dsp:txBody>
      <dsp:txXfrm>
        <a:off x="0" y="3091493"/>
        <a:ext cx="2759968" cy="507185"/>
      </dsp:txXfrm>
    </dsp:sp>
    <dsp:sp modelId="{584338F6-8EDC-48DE-B18F-64DA5E6EEBE0}">
      <dsp:nvSpPr>
        <dsp:cNvPr id="0" name=""/>
        <dsp:cNvSpPr/>
      </dsp:nvSpPr>
      <dsp:spPr>
        <a:xfrm rot="10800000">
          <a:off x="0" y="2319050"/>
          <a:ext cx="2759968" cy="780050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 smtClean="0">
              <a:solidFill>
                <a:srgbClr val="FFFFFF"/>
              </a:solidFill>
            </a:rPr>
            <a:t>Kleinhandel</a:t>
          </a:r>
          <a:endParaRPr lang="nl-NL" sz="1800" kern="1200" dirty="0">
            <a:solidFill>
              <a:srgbClr val="FFFFFF"/>
            </a:solidFill>
          </a:endParaRPr>
        </a:p>
      </dsp:txBody>
      <dsp:txXfrm rot="10800000">
        <a:off x="0" y="2319050"/>
        <a:ext cx="2759968" cy="506853"/>
      </dsp:txXfrm>
    </dsp:sp>
    <dsp:sp modelId="{37345604-81CB-427E-AC06-45835AEF8472}">
      <dsp:nvSpPr>
        <dsp:cNvPr id="0" name=""/>
        <dsp:cNvSpPr/>
      </dsp:nvSpPr>
      <dsp:spPr>
        <a:xfrm rot="10800000">
          <a:off x="0" y="1546607"/>
          <a:ext cx="2759968" cy="780050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 smtClean="0">
              <a:solidFill>
                <a:srgbClr val="FFFFFF"/>
              </a:solidFill>
            </a:rPr>
            <a:t>Groothandel</a:t>
          </a:r>
          <a:endParaRPr lang="nl-NL" sz="1800" kern="1200" dirty="0">
            <a:solidFill>
              <a:srgbClr val="FFFFFF"/>
            </a:solidFill>
          </a:endParaRPr>
        </a:p>
      </dsp:txBody>
      <dsp:txXfrm rot="10800000">
        <a:off x="0" y="1546607"/>
        <a:ext cx="2759968" cy="506853"/>
      </dsp:txXfrm>
    </dsp:sp>
    <dsp:sp modelId="{1469386C-2E40-4BF1-9990-A3AA5E88816D}">
      <dsp:nvSpPr>
        <dsp:cNvPr id="0" name=""/>
        <dsp:cNvSpPr/>
      </dsp:nvSpPr>
      <dsp:spPr>
        <a:xfrm rot="10800000">
          <a:off x="0" y="774164"/>
          <a:ext cx="2759968" cy="780050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 smtClean="0">
              <a:solidFill>
                <a:srgbClr val="FFFFFF"/>
              </a:solidFill>
            </a:rPr>
            <a:t>Fabriek</a:t>
          </a:r>
          <a:endParaRPr lang="nl-NL" sz="1800" kern="1200" dirty="0">
            <a:solidFill>
              <a:srgbClr val="FFFFFF"/>
            </a:solidFill>
          </a:endParaRPr>
        </a:p>
      </dsp:txBody>
      <dsp:txXfrm rot="10800000">
        <a:off x="0" y="774164"/>
        <a:ext cx="2759968" cy="506853"/>
      </dsp:txXfrm>
    </dsp:sp>
    <dsp:sp modelId="{18DF6A22-5866-4747-8C84-18F61E96E84C}">
      <dsp:nvSpPr>
        <dsp:cNvPr id="0" name=""/>
        <dsp:cNvSpPr/>
      </dsp:nvSpPr>
      <dsp:spPr>
        <a:xfrm rot="10800000">
          <a:off x="0" y="1721"/>
          <a:ext cx="2759968" cy="780050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 smtClean="0">
              <a:solidFill>
                <a:srgbClr val="FFFFFF"/>
              </a:solidFill>
            </a:rPr>
            <a:t>(oer)producent</a:t>
          </a:r>
          <a:endParaRPr lang="nl-NL" sz="1800" kern="1200" dirty="0">
            <a:solidFill>
              <a:srgbClr val="FFFFFF"/>
            </a:solidFill>
          </a:endParaRPr>
        </a:p>
      </dsp:txBody>
      <dsp:txXfrm rot="10800000">
        <a:off x="0" y="1721"/>
        <a:ext cx="2759968" cy="506853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D8C78E-550A-4F62-AE54-71DB5BE0AC22}">
      <dsp:nvSpPr>
        <dsp:cNvPr id="0" name=""/>
        <dsp:cNvSpPr/>
      </dsp:nvSpPr>
      <dsp:spPr>
        <a:xfrm>
          <a:off x="0" y="2953108"/>
          <a:ext cx="2759968" cy="646067"/>
        </a:xfrm>
        <a:prstGeom prst="rect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300" kern="1200" dirty="0" smtClean="0">
              <a:solidFill>
                <a:schemeClr val="bg2"/>
              </a:solidFill>
            </a:rPr>
            <a:t>Consument</a:t>
          </a:r>
          <a:endParaRPr lang="nl-NL" sz="2300" kern="1200" dirty="0">
            <a:solidFill>
              <a:schemeClr val="bg2"/>
            </a:solidFill>
          </a:endParaRPr>
        </a:p>
      </dsp:txBody>
      <dsp:txXfrm>
        <a:off x="0" y="2953108"/>
        <a:ext cx="2759968" cy="646067"/>
      </dsp:txXfrm>
    </dsp:sp>
    <dsp:sp modelId="{584338F6-8EDC-48DE-B18F-64DA5E6EEBE0}">
      <dsp:nvSpPr>
        <dsp:cNvPr id="0" name=""/>
        <dsp:cNvSpPr/>
      </dsp:nvSpPr>
      <dsp:spPr>
        <a:xfrm rot="10800000">
          <a:off x="0" y="1969146"/>
          <a:ext cx="2759968" cy="993652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300" kern="1200" dirty="0" smtClean="0">
              <a:solidFill>
                <a:srgbClr val="FFFFFF"/>
              </a:solidFill>
            </a:rPr>
            <a:t>Kleinhandel</a:t>
          </a:r>
          <a:endParaRPr lang="nl-NL" sz="2300" kern="1200" dirty="0">
            <a:solidFill>
              <a:srgbClr val="FFFFFF"/>
            </a:solidFill>
          </a:endParaRPr>
        </a:p>
      </dsp:txBody>
      <dsp:txXfrm rot="10800000">
        <a:off x="0" y="1969146"/>
        <a:ext cx="2759968" cy="645645"/>
      </dsp:txXfrm>
    </dsp:sp>
    <dsp:sp modelId="{1469386C-2E40-4BF1-9990-A3AA5E88816D}">
      <dsp:nvSpPr>
        <dsp:cNvPr id="0" name=""/>
        <dsp:cNvSpPr/>
      </dsp:nvSpPr>
      <dsp:spPr>
        <a:xfrm rot="10800000">
          <a:off x="0" y="985185"/>
          <a:ext cx="2759968" cy="993652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300" kern="1200" dirty="0" smtClean="0">
              <a:solidFill>
                <a:srgbClr val="FFFFFF"/>
              </a:solidFill>
            </a:rPr>
            <a:t>Fabriek</a:t>
          </a:r>
          <a:endParaRPr lang="nl-NL" sz="2300" kern="1200" dirty="0">
            <a:solidFill>
              <a:srgbClr val="FFFFFF"/>
            </a:solidFill>
          </a:endParaRPr>
        </a:p>
      </dsp:txBody>
      <dsp:txXfrm rot="10800000">
        <a:off x="0" y="985185"/>
        <a:ext cx="2759968" cy="645645"/>
      </dsp:txXfrm>
    </dsp:sp>
    <dsp:sp modelId="{18DF6A22-5866-4747-8C84-18F61E96E84C}">
      <dsp:nvSpPr>
        <dsp:cNvPr id="0" name=""/>
        <dsp:cNvSpPr/>
      </dsp:nvSpPr>
      <dsp:spPr>
        <a:xfrm rot="10800000">
          <a:off x="0" y="1224"/>
          <a:ext cx="2759968" cy="993652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300" kern="1200" dirty="0" smtClean="0">
              <a:solidFill>
                <a:srgbClr val="FFFFFF"/>
              </a:solidFill>
            </a:rPr>
            <a:t>(oer)producent</a:t>
          </a:r>
          <a:endParaRPr lang="nl-NL" sz="2300" kern="1200" dirty="0">
            <a:solidFill>
              <a:srgbClr val="FFFFFF"/>
            </a:solidFill>
          </a:endParaRPr>
        </a:p>
      </dsp:txBody>
      <dsp:txXfrm rot="10800000">
        <a:off x="0" y="1224"/>
        <a:ext cx="2759968" cy="645645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D8C78E-550A-4F62-AE54-71DB5BE0AC22}">
      <dsp:nvSpPr>
        <dsp:cNvPr id="0" name=""/>
        <dsp:cNvSpPr/>
      </dsp:nvSpPr>
      <dsp:spPr>
        <a:xfrm>
          <a:off x="0" y="3091493"/>
          <a:ext cx="2759968" cy="507185"/>
        </a:xfrm>
        <a:prstGeom prst="rect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 smtClean="0">
              <a:solidFill>
                <a:schemeClr val="bg2"/>
              </a:solidFill>
            </a:rPr>
            <a:t>Consument</a:t>
          </a:r>
          <a:endParaRPr lang="nl-NL" sz="1800" kern="1200" dirty="0">
            <a:solidFill>
              <a:schemeClr val="bg2"/>
            </a:solidFill>
          </a:endParaRPr>
        </a:p>
      </dsp:txBody>
      <dsp:txXfrm>
        <a:off x="0" y="3091493"/>
        <a:ext cx="2759968" cy="507185"/>
      </dsp:txXfrm>
    </dsp:sp>
    <dsp:sp modelId="{584338F6-8EDC-48DE-B18F-64DA5E6EEBE0}">
      <dsp:nvSpPr>
        <dsp:cNvPr id="0" name=""/>
        <dsp:cNvSpPr/>
      </dsp:nvSpPr>
      <dsp:spPr>
        <a:xfrm rot="10800000">
          <a:off x="0" y="2319050"/>
          <a:ext cx="2759968" cy="780050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 smtClean="0">
              <a:solidFill>
                <a:srgbClr val="FFFFFF"/>
              </a:solidFill>
            </a:rPr>
            <a:t>Kleinhandel</a:t>
          </a:r>
          <a:endParaRPr lang="nl-NL" sz="1800" kern="1200" dirty="0">
            <a:solidFill>
              <a:srgbClr val="FFFFFF"/>
            </a:solidFill>
          </a:endParaRPr>
        </a:p>
      </dsp:txBody>
      <dsp:txXfrm rot="10800000">
        <a:off x="0" y="2319050"/>
        <a:ext cx="2759968" cy="506853"/>
      </dsp:txXfrm>
    </dsp:sp>
    <dsp:sp modelId="{37345604-81CB-427E-AC06-45835AEF8472}">
      <dsp:nvSpPr>
        <dsp:cNvPr id="0" name=""/>
        <dsp:cNvSpPr/>
      </dsp:nvSpPr>
      <dsp:spPr>
        <a:xfrm rot="10800000">
          <a:off x="0" y="1546607"/>
          <a:ext cx="2759968" cy="780050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 smtClean="0">
              <a:solidFill>
                <a:srgbClr val="FFFFFF"/>
              </a:solidFill>
            </a:rPr>
            <a:t>Groothandel</a:t>
          </a:r>
          <a:endParaRPr lang="nl-NL" sz="1800" kern="1200" dirty="0">
            <a:solidFill>
              <a:srgbClr val="FFFFFF"/>
            </a:solidFill>
          </a:endParaRPr>
        </a:p>
      </dsp:txBody>
      <dsp:txXfrm rot="10800000">
        <a:off x="0" y="1546607"/>
        <a:ext cx="2759968" cy="506853"/>
      </dsp:txXfrm>
    </dsp:sp>
    <dsp:sp modelId="{1469386C-2E40-4BF1-9990-A3AA5E88816D}">
      <dsp:nvSpPr>
        <dsp:cNvPr id="0" name=""/>
        <dsp:cNvSpPr/>
      </dsp:nvSpPr>
      <dsp:spPr>
        <a:xfrm rot="10800000">
          <a:off x="0" y="774164"/>
          <a:ext cx="2759968" cy="780050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 smtClean="0">
              <a:solidFill>
                <a:srgbClr val="FFFFFF"/>
              </a:solidFill>
            </a:rPr>
            <a:t>Fabriek</a:t>
          </a:r>
          <a:endParaRPr lang="nl-NL" sz="1800" kern="1200" dirty="0">
            <a:solidFill>
              <a:srgbClr val="FFFFFF"/>
            </a:solidFill>
          </a:endParaRPr>
        </a:p>
      </dsp:txBody>
      <dsp:txXfrm rot="10800000">
        <a:off x="0" y="774164"/>
        <a:ext cx="2759968" cy="506853"/>
      </dsp:txXfrm>
    </dsp:sp>
    <dsp:sp modelId="{18DF6A22-5866-4747-8C84-18F61E96E84C}">
      <dsp:nvSpPr>
        <dsp:cNvPr id="0" name=""/>
        <dsp:cNvSpPr/>
      </dsp:nvSpPr>
      <dsp:spPr>
        <a:xfrm rot="10800000">
          <a:off x="0" y="1721"/>
          <a:ext cx="2759968" cy="780050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 smtClean="0">
              <a:solidFill>
                <a:srgbClr val="FFFFFF"/>
              </a:solidFill>
            </a:rPr>
            <a:t>(oer)producent</a:t>
          </a:r>
          <a:endParaRPr lang="nl-NL" sz="1800" kern="1200" dirty="0">
            <a:solidFill>
              <a:srgbClr val="FFFFFF"/>
            </a:solidFill>
          </a:endParaRPr>
        </a:p>
      </dsp:txBody>
      <dsp:txXfrm rot="10800000">
        <a:off x="0" y="1721"/>
        <a:ext cx="2759968" cy="506853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D8C78E-550A-4F62-AE54-71DB5BE0AC22}">
      <dsp:nvSpPr>
        <dsp:cNvPr id="0" name=""/>
        <dsp:cNvSpPr/>
      </dsp:nvSpPr>
      <dsp:spPr>
        <a:xfrm>
          <a:off x="0" y="3181170"/>
          <a:ext cx="2759968" cy="417526"/>
        </a:xfrm>
        <a:prstGeom prst="rect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500" kern="1200" dirty="0" smtClean="0">
              <a:solidFill>
                <a:schemeClr val="bg2"/>
              </a:solidFill>
            </a:rPr>
            <a:t>Consument</a:t>
          </a:r>
          <a:endParaRPr lang="nl-NL" sz="1500" kern="1200" dirty="0">
            <a:solidFill>
              <a:schemeClr val="bg2"/>
            </a:solidFill>
          </a:endParaRPr>
        </a:p>
      </dsp:txBody>
      <dsp:txXfrm>
        <a:off x="0" y="3181170"/>
        <a:ext cx="2759968" cy="417526"/>
      </dsp:txXfrm>
    </dsp:sp>
    <dsp:sp modelId="{584338F6-8EDC-48DE-B18F-64DA5E6EEBE0}">
      <dsp:nvSpPr>
        <dsp:cNvPr id="0" name=""/>
        <dsp:cNvSpPr/>
      </dsp:nvSpPr>
      <dsp:spPr>
        <a:xfrm rot="10800000">
          <a:off x="0" y="2545276"/>
          <a:ext cx="2759968" cy="642156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500" kern="1200" dirty="0" smtClean="0">
              <a:solidFill>
                <a:srgbClr val="FFFFFF"/>
              </a:solidFill>
            </a:rPr>
            <a:t>Kleinhandel</a:t>
          </a:r>
          <a:endParaRPr lang="nl-NL" sz="1500" kern="1200" dirty="0">
            <a:solidFill>
              <a:srgbClr val="FFFFFF"/>
            </a:solidFill>
          </a:endParaRPr>
        </a:p>
      </dsp:txBody>
      <dsp:txXfrm rot="10800000">
        <a:off x="0" y="2545276"/>
        <a:ext cx="2759968" cy="417254"/>
      </dsp:txXfrm>
    </dsp:sp>
    <dsp:sp modelId="{37345604-81CB-427E-AC06-45835AEF8472}">
      <dsp:nvSpPr>
        <dsp:cNvPr id="0" name=""/>
        <dsp:cNvSpPr/>
      </dsp:nvSpPr>
      <dsp:spPr>
        <a:xfrm rot="10800000">
          <a:off x="0" y="1909383"/>
          <a:ext cx="2759968" cy="642156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500" kern="1200" dirty="0" smtClean="0">
              <a:solidFill>
                <a:srgbClr val="FFFFFF"/>
              </a:solidFill>
            </a:rPr>
            <a:t>Groothandel</a:t>
          </a:r>
          <a:endParaRPr lang="nl-NL" sz="1500" kern="1200" dirty="0">
            <a:solidFill>
              <a:srgbClr val="FFFFFF"/>
            </a:solidFill>
          </a:endParaRPr>
        </a:p>
      </dsp:txBody>
      <dsp:txXfrm rot="10800000">
        <a:off x="0" y="1909383"/>
        <a:ext cx="2759968" cy="417254"/>
      </dsp:txXfrm>
    </dsp:sp>
    <dsp:sp modelId="{B99E0095-3479-49B8-A476-DDC21C9FFAAD}">
      <dsp:nvSpPr>
        <dsp:cNvPr id="0" name=""/>
        <dsp:cNvSpPr/>
      </dsp:nvSpPr>
      <dsp:spPr>
        <a:xfrm rot="10800000">
          <a:off x="0" y="1273489"/>
          <a:ext cx="2759968" cy="642156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500" kern="1200" dirty="0" smtClean="0">
              <a:solidFill>
                <a:srgbClr val="FFFFFF"/>
              </a:solidFill>
            </a:rPr>
            <a:t>Exporteur</a:t>
          </a:r>
          <a:endParaRPr lang="nl-NL" sz="1500" kern="1200" dirty="0">
            <a:solidFill>
              <a:srgbClr val="FFFFFF"/>
            </a:solidFill>
          </a:endParaRPr>
        </a:p>
      </dsp:txBody>
      <dsp:txXfrm rot="10800000">
        <a:off x="0" y="1273489"/>
        <a:ext cx="2759968" cy="417254"/>
      </dsp:txXfrm>
    </dsp:sp>
    <dsp:sp modelId="{1469386C-2E40-4BF1-9990-A3AA5E88816D}">
      <dsp:nvSpPr>
        <dsp:cNvPr id="0" name=""/>
        <dsp:cNvSpPr/>
      </dsp:nvSpPr>
      <dsp:spPr>
        <a:xfrm rot="10800000">
          <a:off x="0" y="637596"/>
          <a:ext cx="2759968" cy="642156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500" kern="1200" dirty="0" smtClean="0">
              <a:solidFill>
                <a:srgbClr val="FFFFFF"/>
              </a:solidFill>
            </a:rPr>
            <a:t>Fabriek</a:t>
          </a:r>
          <a:endParaRPr lang="nl-NL" sz="1500" kern="1200" dirty="0">
            <a:solidFill>
              <a:srgbClr val="FFFFFF"/>
            </a:solidFill>
          </a:endParaRPr>
        </a:p>
      </dsp:txBody>
      <dsp:txXfrm rot="10800000">
        <a:off x="0" y="637596"/>
        <a:ext cx="2759968" cy="417254"/>
      </dsp:txXfrm>
    </dsp:sp>
    <dsp:sp modelId="{18DF6A22-5866-4747-8C84-18F61E96E84C}">
      <dsp:nvSpPr>
        <dsp:cNvPr id="0" name=""/>
        <dsp:cNvSpPr/>
      </dsp:nvSpPr>
      <dsp:spPr>
        <a:xfrm rot="10800000">
          <a:off x="0" y="1703"/>
          <a:ext cx="2759968" cy="642156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500" kern="1200" dirty="0" smtClean="0">
              <a:solidFill>
                <a:srgbClr val="FFFFFF"/>
              </a:solidFill>
            </a:rPr>
            <a:t>(oer)producent</a:t>
          </a:r>
          <a:endParaRPr lang="nl-NL" sz="1500" kern="1200" dirty="0">
            <a:solidFill>
              <a:srgbClr val="FFFFFF"/>
            </a:solidFill>
          </a:endParaRPr>
        </a:p>
      </dsp:txBody>
      <dsp:txXfrm rot="10800000">
        <a:off x="0" y="1703"/>
        <a:ext cx="2759968" cy="417254"/>
      </dsp:txXfrm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D8C78E-550A-4F62-AE54-71DB5BE0AC22}">
      <dsp:nvSpPr>
        <dsp:cNvPr id="0" name=""/>
        <dsp:cNvSpPr/>
      </dsp:nvSpPr>
      <dsp:spPr>
        <a:xfrm>
          <a:off x="0" y="3091493"/>
          <a:ext cx="2759968" cy="507185"/>
        </a:xfrm>
        <a:prstGeom prst="rect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 smtClean="0">
              <a:solidFill>
                <a:schemeClr val="bg2"/>
              </a:solidFill>
            </a:rPr>
            <a:t>Consument</a:t>
          </a:r>
          <a:endParaRPr lang="nl-NL" sz="1800" kern="1200" dirty="0">
            <a:solidFill>
              <a:schemeClr val="bg2"/>
            </a:solidFill>
          </a:endParaRPr>
        </a:p>
      </dsp:txBody>
      <dsp:txXfrm>
        <a:off x="0" y="3091493"/>
        <a:ext cx="2759968" cy="507185"/>
      </dsp:txXfrm>
    </dsp:sp>
    <dsp:sp modelId="{584338F6-8EDC-48DE-B18F-64DA5E6EEBE0}">
      <dsp:nvSpPr>
        <dsp:cNvPr id="0" name=""/>
        <dsp:cNvSpPr/>
      </dsp:nvSpPr>
      <dsp:spPr>
        <a:xfrm rot="10800000">
          <a:off x="0" y="2319050"/>
          <a:ext cx="2759968" cy="780050"/>
        </a:xfrm>
        <a:prstGeom prst="upArrowCallout">
          <a:avLst/>
        </a:prstGeom>
        <a:solidFill>
          <a:srgbClr val="00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 smtClean="0">
              <a:solidFill>
                <a:schemeClr val="bg2"/>
              </a:solidFill>
            </a:rPr>
            <a:t>Kleinhandel</a:t>
          </a:r>
          <a:endParaRPr lang="nl-NL" sz="1800" kern="1200" dirty="0">
            <a:solidFill>
              <a:schemeClr val="bg2"/>
            </a:solidFill>
          </a:endParaRPr>
        </a:p>
      </dsp:txBody>
      <dsp:txXfrm rot="10800000">
        <a:off x="0" y="2319050"/>
        <a:ext cx="2759968" cy="506853"/>
      </dsp:txXfrm>
    </dsp:sp>
    <dsp:sp modelId="{37345604-81CB-427E-AC06-45835AEF8472}">
      <dsp:nvSpPr>
        <dsp:cNvPr id="0" name=""/>
        <dsp:cNvSpPr/>
      </dsp:nvSpPr>
      <dsp:spPr>
        <a:xfrm rot="10800000">
          <a:off x="0" y="1546607"/>
          <a:ext cx="2759968" cy="780050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 smtClean="0">
              <a:solidFill>
                <a:srgbClr val="FFFFFF"/>
              </a:solidFill>
            </a:rPr>
            <a:t>Groothandel</a:t>
          </a:r>
          <a:endParaRPr lang="nl-NL" sz="1800" kern="1200" dirty="0">
            <a:solidFill>
              <a:srgbClr val="FFFFFF"/>
            </a:solidFill>
          </a:endParaRPr>
        </a:p>
      </dsp:txBody>
      <dsp:txXfrm rot="10800000">
        <a:off x="0" y="1546607"/>
        <a:ext cx="2759968" cy="506853"/>
      </dsp:txXfrm>
    </dsp:sp>
    <dsp:sp modelId="{1469386C-2E40-4BF1-9990-A3AA5E88816D}">
      <dsp:nvSpPr>
        <dsp:cNvPr id="0" name=""/>
        <dsp:cNvSpPr/>
      </dsp:nvSpPr>
      <dsp:spPr>
        <a:xfrm rot="10800000">
          <a:off x="0" y="774164"/>
          <a:ext cx="2759968" cy="780050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 smtClean="0">
              <a:solidFill>
                <a:srgbClr val="FFFFFF"/>
              </a:solidFill>
            </a:rPr>
            <a:t>Fabriek</a:t>
          </a:r>
          <a:endParaRPr lang="nl-NL" sz="1800" kern="1200" dirty="0">
            <a:solidFill>
              <a:srgbClr val="FFFFFF"/>
            </a:solidFill>
          </a:endParaRPr>
        </a:p>
      </dsp:txBody>
      <dsp:txXfrm rot="10800000">
        <a:off x="0" y="774164"/>
        <a:ext cx="2759968" cy="506853"/>
      </dsp:txXfrm>
    </dsp:sp>
    <dsp:sp modelId="{18DF6A22-5866-4747-8C84-18F61E96E84C}">
      <dsp:nvSpPr>
        <dsp:cNvPr id="0" name=""/>
        <dsp:cNvSpPr/>
      </dsp:nvSpPr>
      <dsp:spPr>
        <a:xfrm rot="10800000">
          <a:off x="0" y="1721"/>
          <a:ext cx="2759968" cy="780050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 smtClean="0">
              <a:solidFill>
                <a:srgbClr val="FFFFFF"/>
              </a:solidFill>
            </a:rPr>
            <a:t>(oer)producent</a:t>
          </a:r>
          <a:endParaRPr lang="nl-NL" sz="1800" kern="1200" dirty="0">
            <a:solidFill>
              <a:srgbClr val="FFFFFF"/>
            </a:solidFill>
          </a:endParaRPr>
        </a:p>
      </dsp:txBody>
      <dsp:txXfrm rot="10800000">
        <a:off x="0" y="1721"/>
        <a:ext cx="2759968" cy="506853"/>
      </dsp:txXfrm>
    </dsp:sp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D8C78E-550A-4F62-AE54-71DB5BE0AC22}">
      <dsp:nvSpPr>
        <dsp:cNvPr id="0" name=""/>
        <dsp:cNvSpPr/>
      </dsp:nvSpPr>
      <dsp:spPr>
        <a:xfrm>
          <a:off x="0" y="3091493"/>
          <a:ext cx="2759968" cy="507185"/>
        </a:xfrm>
        <a:prstGeom prst="rect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 smtClean="0">
              <a:solidFill>
                <a:schemeClr val="bg2"/>
              </a:solidFill>
            </a:rPr>
            <a:t>Consument</a:t>
          </a:r>
          <a:endParaRPr lang="nl-NL" sz="1800" kern="1200" dirty="0">
            <a:solidFill>
              <a:schemeClr val="bg2"/>
            </a:solidFill>
          </a:endParaRPr>
        </a:p>
      </dsp:txBody>
      <dsp:txXfrm>
        <a:off x="0" y="3091493"/>
        <a:ext cx="2759968" cy="507185"/>
      </dsp:txXfrm>
    </dsp:sp>
    <dsp:sp modelId="{584338F6-8EDC-48DE-B18F-64DA5E6EEBE0}">
      <dsp:nvSpPr>
        <dsp:cNvPr id="0" name=""/>
        <dsp:cNvSpPr/>
      </dsp:nvSpPr>
      <dsp:spPr>
        <a:xfrm rot="10800000">
          <a:off x="0" y="2319050"/>
          <a:ext cx="2759968" cy="780050"/>
        </a:xfrm>
        <a:prstGeom prst="upArrowCallout">
          <a:avLst/>
        </a:prstGeom>
        <a:solidFill>
          <a:schemeClr val="accent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 smtClean="0">
              <a:solidFill>
                <a:srgbClr val="FFFFFF"/>
              </a:solidFill>
            </a:rPr>
            <a:t>Kleinhandel</a:t>
          </a:r>
          <a:endParaRPr lang="nl-NL" sz="1800" kern="1200" dirty="0">
            <a:solidFill>
              <a:srgbClr val="FFFFFF"/>
            </a:solidFill>
          </a:endParaRPr>
        </a:p>
      </dsp:txBody>
      <dsp:txXfrm rot="10800000">
        <a:off x="0" y="2319050"/>
        <a:ext cx="2759968" cy="506853"/>
      </dsp:txXfrm>
    </dsp:sp>
    <dsp:sp modelId="{37345604-81CB-427E-AC06-45835AEF8472}">
      <dsp:nvSpPr>
        <dsp:cNvPr id="0" name=""/>
        <dsp:cNvSpPr/>
      </dsp:nvSpPr>
      <dsp:spPr>
        <a:xfrm rot="10800000">
          <a:off x="0" y="1546607"/>
          <a:ext cx="2759968" cy="780050"/>
        </a:xfrm>
        <a:prstGeom prst="upArrowCallout">
          <a:avLst/>
        </a:prstGeom>
        <a:solidFill>
          <a:schemeClr val="accent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 smtClean="0">
              <a:solidFill>
                <a:srgbClr val="FFFFFF"/>
              </a:solidFill>
            </a:rPr>
            <a:t>Groothandel</a:t>
          </a:r>
          <a:endParaRPr lang="nl-NL" sz="1800" kern="1200" dirty="0">
            <a:solidFill>
              <a:srgbClr val="FFFFFF"/>
            </a:solidFill>
          </a:endParaRPr>
        </a:p>
      </dsp:txBody>
      <dsp:txXfrm rot="10800000">
        <a:off x="0" y="1546607"/>
        <a:ext cx="2759968" cy="506853"/>
      </dsp:txXfrm>
    </dsp:sp>
    <dsp:sp modelId="{1469386C-2E40-4BF1-9990-A3AA5E88816D}">
      <dsp:nvSpPr>
        <dsp:cNvPr id="0" name=""/>
        <dsp:cNvSpPr/>
      </dsp:nvSpPr>
      <dsp:spPr>
        <a:xfrm rot="10800000">
          <a:off x="0" y="774164"/>
          <a:ext cx="2759968" cy="780050"/>
        </a:xfrm>
        <a:prstGeom prst="upArrowCallout">
          <a:avLst/>
        </a:prstGeom>
        <a:solidFill>
          <a:srgbClr val="00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 smtClean="0">
              <a:solidFill>
                <a:schemeClr val="bg2"/>
              </a:solidFill>
            </a:rPr>
            <a:t>Fabriek</a:t>
          </a:r>
          <a:endParaRPr lang="nl-NL" sz="1800" kern="1200" dirty="0">
            <a:solidFill>
              <a:schemeClr val="bg2"/>
            </a:solidFill>
          </a:endParaRPr>
        </a:p>
      </dsp:txBody>
      <dsp:txXfrm rot="10800000">
        <a:off x="0" y="774164"/>
        <a:ext cx="2759968" cy="506853"/>
      </dsp:txXfrm>
    </dsp:sp>
    <dsp:sp modelId="{18DF6A22-5866-4747-8C84-18F61E96E84C}">
      <dsp:nvSpPr>
        <dsp:cNvPr id="0" name=""/>
        <dsp:cNvSpPr/>
      </dsp:nvSpPr>
      <dsp:spPr>
        <a:xfrm rot="10800000">
          <a:off x="0" y="1721"/>
          <a:ext cx="2759968" cy="780050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 smtClean="0">
              <a:solidFill>
                <a:srgbClr val="FFFFFF"/>
              </a:solidFill>
            </a:rPr>
            <a:t>(oer)producent</a:t>
          </a:r>
          <a:endParaRPr lang="nl-NL" sz="1800" kern="1200" dirty="0">
            <a:solidFill>
              <a:srgbClr val="FFFFFF"/>
            </a:solidFill>
          </a:endParaRPr>
        </a:p>
      </dsp:txBody>
      <dsp:txXfrm rot="10800000">
        <a:off x="0" y="1721"/>
        <a:ext cx="2759968" cy="50685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D8C78E-550A-4F62-AE54-71DB5BE0AC22}">
      <dsp:nvSpPr>
        <dsp:cNvPr id="0" name=""/>
        <dsp:cNvSpPr/>
      </dsp:nvSpPr>
      <dsp:spPr>
        <a:xfrm>
          <a:off x="0" y="3091493"/>
          <a:ext cx="2759968" cy="5071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 smtClean="0">
              <a:solidFill>
                <a:srgbClr val="FFFFFF"/>
              </a:solidFill>
            </a:rPr>
            <a:t>Consument</a:t>
          </a:r>
          <a:endParaRPr lang="nl-NL" sz="1800" kern="1200" dirty="0">
            <a:solidFill>
              <a:srgbClr val="FFFFFF"/>
            </a:solidFill>
          </a:endParaRPr>
        </a:p>
      </dsp:txBody>
      <dsp:txXfrm>
        <a:off x="0" y="3091493"/>
        <a:ext cx="2759968" cy="507185"/>
      </dsp:txXfrm>
    </dsp:sp>
    <dsp:sp modelId="{584338F6-8EDC-48DE-B18F-64DA5E6EEBE0}">
      <dsp:nvSpPr>
        <dsp:cNvPr id="0" name=""/>
        <dsp:cNvSpPr/>
      </dsp:nvSpPr>
      <dsp:spPr>
        <a:xfrm rot="10800000">
          <a:off x="0" y="2319050"/>
          <a:ext cx="2759968" cy="780050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 smtClean="0">
              <a:solidFill>
                <a:srgbClr val="FFFFFF"/>
              </a:solidFill>
            </a:rPr>
            <a:t>Kleinhandel</a:t>
          </a:r>
          <a:endParaRPr lang="nl-NL" sz="1800" kern="1200" dirty="0">
            <a:solidFill>
              <a:srgbClr val="FFFFFF"/>
            </a:solidFill>
          </a:endParaRPr>
        </a:p>
      </dsp:txBody>
      <dsp:txXfrm rot="10800000">
        <a:off x="0" y="2319050"/>
        <a:ext cx="2759968" cy="506853"/>
      </dsp:txXfrm>
    </dsp:sp>
    <dsp:sp modelId="{37345604-81CB-427E-AC06-45835AEF8472}">
      <dsp:nvSpPr>
        <dsp:cNvPr id="0" name=""/>
        <dsp:cNvSpPr/>
      </dsp:nvSpPr>
      <dsp:spPr>
        <a:xfrm rot="10800000">
          <a:off x="0" y="1546607"/>
          <a:ext cx="2759968" cy="780050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 smtClean="0">
              <a:solidFill>
                <a:srgbClr val="FFFFFF"/>
              </a:solidFill>
            </a:rPr>
            <a:t>Groothandel</a:t>
          </a:r>
          <a:endParaRPr lang="nl-NL" sz="1800" kern="1200" dirty="0">
            <a:solidFill>
              <a:srgbClr val="FFFFFF"/>
            </a:solidFill>
          </a:endParaRPr>
        </a:p>
      </dsp:txBody>
      <dsp:txXfrm rot="10800000">
        <a:off x="0" y="1546607"/>
        <a:ext cx="2759968" cy="506853"/>
      </dsp:txXfrm>
    </dsp:sp>
    <dsp:sp modelId="{1469386C-2E40-4BF1-9990-A3AA5E88816D}">
      <dsp:nvSpPr>
        <dsp:cNvPr id="0" name=""/>
        <dsp:cNvSpPr/>
      </dsp:nvSpPr>
      <dsp:spPr>
        <a:xfrm rot="10800000">
          <a:off x="0" y="774164"/>
          <a:ext cx="2759968" cy="780050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 smtClean="0">
              <a:solidFill>
                <a:srgbClr val="FFFFFF"/>
              </a:solidFill>
            </a:rPr>
            <a:t>Fabriek</a:t>
          </a:r>
          <a:endParaRPr lang="nl-NL" sz="1800" kern="1200" dirty="0">
            <a:solidFill>
              <a:srgbClr val="FFFFFF"/>
            </a:solidFill>
          </a:endParaRPr>
        </a:p>
      </dsp:txBody>
      <dsp:txXfrm rot="10800000">
        <a:off x="0" y="774164"/>
        <a:ext cx="2759968" cy="506853"/>
      </dsp:txXfrm>
    </dsp:sp>
    <dsp:sp modelId="{18DF6A22-5866-4747-8C84-18F61E96E84C}">
      <dsp:nvSpPr>
        <dsp:cNvPr id="0" name=""/>
        <dsp:cNvSpPr/>
      </dsp:nvSpPr>
      <dsp:spPr>
        <a:xfrm rot="10800000">
          <a:off x="0" y="1721"/>
          <a:ext cx="2759968" cy="780050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 smtClean="0">
              <a:solidFill>
                <a:srgbClr val="FFFFFF"/>
              </a:solidFill>
            </a:rPr>
            <a:t>(oer)producent</a:t>
          </a:r>
          <a:endParaRPr lang="nl-NL" sz="1800" kern="1200" dirty="0">
            <a:solidFill>
              <a:srgbClr val="FFFFFF"/>
            </a:solidFill>
          </a:endParaRPr>
        </a:p>
      </dsp:txBody>
      <dsp:txXfrm rot="10800000">
        <a:off x="0" y="1721"/>
        <a:ext cx="2759968" cy="50685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D8C78E-550A-4F62-AE54-71DB5BE0AC22}">
      <dsp:nvSpPr>
        <dsp:cNvPr id="0" name=""/>
        <dsp:cNvSpPr/>
      </dsp:nvSpPr>
      <dsp:spPr>
        <a:xfrm>
          <a:off x="0" y="3091493"/>
          <a:ext cx="2759968" cy="507185"/>
        </a:xfrm>
        <a:prstGeom prst="rect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 smtClean="0">
              <a:solidFill>
                <a:schemeClr val="bg2"/>
              </a:solidFill>
            </a:rPr>
            <a:t>Consument</a:t>
          </a:r>
          <a:endParaRPr lang="nl-NL" sz="1800" kern="1200" dirty="0">
            <a:solidFill>
              <a:schemeClr val="bg2"/>
            </a:solidFill>
          </a:endParaRPr>
        </a:p>
      </dsp:txBody>
      <dsp:txXfrm>
        <a:off x="0" y="3091493"/>
        <a:ext cx="2759968" cy="507185"/>
      </dsp:txXfrm>
    </dsp:sp>
    <dsp:sp modelId="{584338F6-8EDC-48DE-B18F-64DA5E6EEBE0}">
      <dsp:nvSpPr>
        <dsp:cNvPr id="0" name=""/>
        <dsp:cNvSpPr/>
      </dsp:nvSpPr>
      <dsp:spPr>
        <a:xfrm rot="10800000">
          <a:off x="0" y="2319050"/>
          <a:ext cx="2759968" cy="780050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 smtClean="0">
              <a:solidFill>
                <a:srgbClr val="FFFFFF"/>
              </a:solidFill>
            </a:rPr>
            <a:t>Kleinhandel</a:t>
          </a:r>
          <a:endParaRPr lang="nl-NL" sz="1800" kern="1200" dirty="0">
            <a:solidFill>
              <a:srgbClr val="FFFFFF"/>
            </a:solidFill>
          </a:endParaRPr>
        </a:p>
      </dsp:txBody>
      <dsp:txXfrm rot="10800000">
        <a:off x="0" y="2319050"/>
        <a:ext cx="2759968" cy="506853"/>
      </dsp:txXfrm>
    </dsp:sp>
    <dsp:sp modelId="{37345604-81CB-427E-AC06-45835AEF8472}">
      <dsp:nvSpPr>
        <dsp:cNvPr id="0" name=""/>
        <dsp:cNvSpPr/>
      </dsp:nvSpPr>
      <dsp:spPr>
        <a:xfrm rot="10800000">
          <a:off x="0" y="1546607"/>
          <a:ext cx="2759968" cy="780050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 smtClean="0">
              <a:solidFill>
                <a:srgbClr val="FFFFFF"/>
              </a:solidFill>
            </a:rPr>
            <a:t>Groothandel</a:t>
          </a:r>
          <a:endParaRPr lang="nl-NL" sz="1800" kern="1200" dirty="0">
            <a:solidFill>
              <a:srgbClr val="FFFFFF"/>
            </a:solidFill>
          </a:endParaRPr>
        </a:p>
      </dsp:txBody>
      <dsp:txXfrm rot="10800000">
        <a:off x="0" y="1546607"/>
        <a:ext cx="2759968" cy="506853"/>
      </dsp:txXfrm>
    </dsp:sp>
    <dsp:sp modelId="{1469386C-2E40-4BF1-9990-A3AA5E88816D}">
      <dsp:nvSpPr>
        <dsp:cNvPr id="0" name=""/>
        <dsp:cNvSpPr/>
      </dsp:nvSpPr>
      <dsp:spPr>
        <a:xfrm rot="10800000">
          <a:off x="0" y="774164"/>
          <a:ext cx="2759968" cy="780050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 smtClean="0">
              <a:solidFill>
                <a:srgbClr val="FFFFFF"/>
              </a:solidFill>
            </a:rPr>
            <a:t>Fabriek</a:t>
          </a:r>
          <a:endParaRPr lang="nl-NL" sz="1800" kern="1200" dirty="0">
            <a:solidFill>
              <a:srgbClr val="FFFFFF"/>
            </a:solidFill>
          </a:endParaRPr>
        </a:p>
      </dsp:txBody>
      <dsp:txXfrm rot="10800000">
        <a:off x="0" y="774164"/>
        <a:ext cx="2759968" cy="506853"/>
      </dsp:txXfrm>
    </dsp:sp>
    <dsp:sp modelId="{18DF6A22-5866-4747-8C84-18F61E96E84C}">
      <dsp:nvSpPr>
        <dsp:cNvPr id="0" name=""/>
        <dsp:cNvSpPr/>
      </dsp:nvSpPr>
      <dsp:spPr>
        <a:xfrm rot="10800000">
          <a:off x="0" y="1721"/>
          <a:ext cx="2759968" cy="780050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 smtClean="0">
              <a:solidFill>
                <a:srgbClr val="FFFFFF"/>
              </a:solidFill>
            </a:rPr>
            <a:t>(oer)producent</a:t>
          </a:r>
          <a:endParaRPr lang="nl-NL" sz="1800" kern="1200" dirty="0">
            <a:solidFill>
              <a:srgbClr val="FFFFFF"/>
            </a:solidFill>
          </a:endParaRPr>
        </a:p>
      </dsp:txBody>
      <dsp:txXfrm rot="10800000">
        <a:off x="0" y="1721"/>
        <a:ext cx="2759968" cy="50685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D8C78E-550A-4F62-AE54-71DB5BE0AC22}">
      <dsp:nvSpPr>
        <dsp:cNvPr id="0" name=""/>
        <dsp:cNvSpPr/>
      </dsp:nvSpPr>
      <dsp:spPr>
        <a:xfrm>
          <a:off x="0" y="3091493"/>
          <a:ext cx="2759968" cy="507185"/>
        </a:xfrm>
        <a:prstGeom prst="rect">
          <a:avLst/>
        </a:prstGeom>
        <a:solidFill>
          <a:schemeClr val="accent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 smtClean="0">
              <a:solidFill>
                <a:srgbClr val="FFFFFF"/>
              </a:solidFill>
            </a:rPr>
            <a:t>Consument</a:t>
          </a:r>
          <a:endParaRPr lang="nl-NL" sz="1800" kern="1200" dirty="0">
            <a:solidFill>
              <a:srgbClr val="FFFFFF"/>
            </a:solidFill>
          </a:endParaRPr>
        </a:p>
      </dsp:txBody>
      <dsp:txXfrm>
        <a:off x="0" y="3091493"/>
        <a:ext cx="2759968" cy="507185"/>
      </dsp:txXfrm>
    </dsp:sp>
    <dsp:sp modelId="{584338F6-8EDC-48DE-B18F-64DA5E6EEBE0}">
      <dsp:nvSpPr>
        <dsp:cNvPr id="0" name=""/>
        <dsp:cNvSpPr/>
      </dsp:nvSpPr>
      <dsp:spPr>
        <a:xfrm rot="10800000">
          <a:off x="0" y="2319050"/>
          <a:ext cx="2759968" cy="780050"/>
        </a:xfrm>
        <a:prstGeom prst="upArrowCallout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 smtClean="0">
              <a:solidFill>
                <a:schemeClr val="bg2"/>
              </a:solidFill>
            </a:rPr>
            <a:t>Kleinhandel</a:t>
          </a:r>
          <a:endParaRPr lang="nl-NL" sz="1800" kern="1200" dirty="0">
            <a:solidFill>
              <a:schemeClr val="bg2"/>
            </a:solidFill>
          </a:endParaRPr>
        </a:p>
      </dsp:txBody>
      <dsp:txXfrm rot="10800000">
        <a:off x="0" y="2319050"/>
        <a:ext cx="2759968" cy="506853"/>
      </dsp:txXfrm>
    </dsp:sp>
    <dsp:sp modelId="{37345604-81CB-427E-AC06-45835AEF8472}">
      <dsp:nvSpPr>
        <dsp:cNvPr id="0" name=""/>
        <dsp:cNvSpPr/>
      </dsp:nvSpPr>
      <dsp:spPr>
        <a:xfrm rot="10800000">
          <a:off x="0" y="1546607"/>
          <a:ext cx="2759968" cy="780050"/>
        </a:xfrm>
        <a:prstGeom prst="upArrowCallout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 smtClean="0">
              <a:solidFill>
                <a:schemeClr val="bg2"/>
              </a:solidFill>
            </a:rPr>
            <a:t>Groothandel</a:t>
          </a:r>
          <a:endParaRPr lang="nl-NL" sz="1800" kern="1200" dirty="0">
            <a:solidFill>
              <a:schemeClr val="bg2"/>
            </a:solidFill>
          </a:endParaRPr>
        </a:p>
      </dsp:txBody>
      <dsp:txXfrm rot="10800000">
        <a:off x="0" y="1546607"/>
        <a:ext cx="2759968" cy="506853"/>
      </dsp:txXfrm>
    </dsp:sp>
    <dsp:sp modelId="{1469386C-2E40-4BF1-9990-A3AA5E88816D}">
      <dsp:nvSpPr>
        <dsp:cNvPr id="0" name=""/>
        <dsp:cNvSpPr/>
      </dsp:nvSpPr>
      <dsp:spPr>
        <a:xfrm rot="10800000">
          <a:off x="0" y="774164"/>
          <a:ext cx="2759968" cy="780050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 smtClean="0">
              <a:solidFill>
                <a:srgbClr val="FFFFFF"/>
              </a:solidFill>
            </a:rPr>
            <a:t>Fabriek</a:t>
          </a:r>
          <a:endParaRPr lang="nl-NL" sz="1800" kern="1200" dirty="0">
            <a:solidFill>
              <a:srgbClr val="FFFFFF"/>
            </a:solidFill>
          </a:endParaRPr>
        </a:p>
      </dsp:txBody>
      <dsp:txXfrm rot="10800000">
        <a:off x="0" y="774164"/>
        <a:ext cx="2759968" cy="506853"/>
      </dsp:txXfrm>
    </dsp:sp>
    <dsp:sp modelId="{18DF6A22-5866-4747-8C84-18F61E96E84C}">
      <dsp:nvSpPr>
        <dsp:cNvPr id="0" name=""/>
        <dsp:cNvSpPr/>
      </dsp:nvSpPr>
      <dsp:spPr>
        <a:xfrm rot="10800000">
          <a:off x="0" y="1721"/>
          <a:ext cx="2759968" cy="780050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 smtClean="0">
              <a:solidFill>
                <a:srgbClr val="FFFFFF"/>
              </a:solidFill>
            </a:rPr>
            <a:t>(oer)producent</a:t>
          </a:r>
          <a:endParaRPr lang="nl-NL" sz="1800" kern="1200" dirty="0">
            <a:solidFill>
              <a:srgbClr val="FFFFFF"/>
            </a:solidFill>
          </a:endParaRPr>
        </a:p>
      </dsp:txBody>
      <dsp:txXfrm rot="10800000">
        <a:off x="0" y="1721"/>
        <a:ext cx="2759968" cy="50685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D8C78E-550A-4F62-AE54-71DB5BE0AC22}">
      <dsp:nvSpPr>
        <dsp:cNvPr id="0" name=""/>
        <dsp:cNvSpPr/>
      </dsp:nvSpPr>
      <dsp:spPr>
        <a:xfrm>
          <a:off x="0" y="3091493"/>
          <a:ext cx="2759968" cy="507185"/>
        </a:xfrm>
        <a:prstGeom prst="rect">
          <a:avLst/>
        </a:prstGeom>
        <a:solidFill>
          <a:schemeClr val="accent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 smtClean="0">
              <a:solidFill>
                <a:srgbClr val="FFFFFF"/>
              </a:solidFill>
            </a:rPr>
            <a:t>Consument</a:t>
          </a:r>
          <a:endParaRPr lang="nl-NL" sz="1800" kern="1200" dirty="0">
            <a:solidFill>
              <a:srgbClr val="FFFFFF"/>
            </a:solidFill>
          </a:endParaRPr>
        </a:p>
      </dsp:txBody>
      <dsp:txXfrm>
        <a:off x="0" y="3091493"/>
        <a:ext cx="2759968" cy="507185"/>
      </dsp:txXfrm>
    </dsp:sp>
    <dsp:sp modelId="{584338F6-8EDC-48DE-B18F-64DA5E6EEBE0}">
      <dsp:nvSpPr>
        <dsp:cNvPr id="0" name=""/>
        <dsp:cNvSpPr/>
      </dsp:nvSpPr>
      <dsp:spPr>
        <a:xfrm rot="10800000">
          <a:off x="0" y="2319050"/>
          <a:ext cx="2759968" cy="780050"/>
        </a:xfrm>
        <a:prstGeom prst="upArrowCallout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 smtClean="0">
              <a:solidFill>
                <a:schemeClr val="bg2"/>
              </a:solidFill>
            </a:rPr>
            <a:t>Kleinhandel</a:t>
          </a:r>
          <a:endParaRPr lang="nl-NL" sz="1800" kern="1200" dirty="0">
            <a:solidFill>
              <a:schemeClr val="bg2"/>
            </a:solidFill>
          </a:endParaRPr>
        </a:p>
      </dsp:txBody>
      <dsp:txXfrm rot="10800000">
        <a:off x="0" y="2319050"/>
        <a:ext cx="2759968" cy="506853"/>
      </dsp:txXfrm>
    </dsp:sp>
    <dsp:sp modelId="{37345604-81CB-427E-AC06-45835AEF8472}">
      <dsp:nvSpPr>
        <dsp:cNvPr id="0" name=""/>
        <dsp:cNvSpPr/>
      </dsp:nvSpPr>
      <dsp:spPr>
        <a:xfrm rot="10800000">
          <a:off x="0" y="1546607"/>
          <a:ext cx="2759968" cy="780050"/>
        </a:xfrm>
        <a:prstGeom prst="upArrowCallout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 smtClean="0">
              <a:solidFill>
                <a:schemeClr val="bg2"/>
              </a:solidFill>
            </a:rPr>
            <a:t>Groothandel</a:t>
          </a:r>
          <a:endParaRPr lang="nl-NL" sz="1800" kern="1200" dirty="0">
            <a:solidFill>
              <a:schemeClr val="bg2"/>
            </a:solidFill>
          </a:endParaRPr>
        </a:p>
      </dsp:txBody>
      <dsp:txXfrm rot="10800000">
        <a:off x="0" y="1546607"/>
        <a:ext cx="2759968" cy="506853"/>
      </dsp:txXfrm>
    </dsp:sp>
    <dsp:sp modelId="{1469386C-2E40-4BF1-9990-A3AA5E88816D}">
      <dsp:nvSpPr>
        <dsp:cNvPr id="0" name=""/>
        <dsp:cNvSpPr/>
      </dsp:nvSpPr>
      <dsp:spPr>
        <a:xfrm rot="10800000">
          <a:off x="0" y="774164"/>
          <a:ext cx="2759968" cy="780050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 smtClean="0">
              <a:solidFill>
                <a:srgbClr val="FFFFFF"/>
              </a:solidFill>
            </a:rPr>
            <a:t>Fabriek</a:t>
          </a:r>
          <a:endParaRPr lang="nl-NL" sz="1800" kern="1200" dirty="0">
            <a:solidFill>
              <a:srgbClr val="FFFFFF"/>
            </a:solidFill>
          </a:endParaRPr>
        </a:p>
      </dsp:txBody>
      <dsp:txXfrm rot="10800000">
        <a:off x="0" y="774164"/>
        <a:ext cx="2759968" cy="506853"/>
      </dsp:txXfrm>
    </dsp:sp>
    <dsp:sp modelId="{18DF6A22-5866-4747-8C84-18F61E96E84C}">
      <dsp:nvSpPr>
        <dsp:cNvPr id="0" name=""/>
        <dsp:cNvSpPr/>
      </dsp:nvSpPr>
      <dsp:spPr>
        <a:xfrm rot="10800000">
          <a:off x="0" y="1721"/>
          <a:ext cx="2759968" cy="780050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 smtClean="0">
              <a:solidFill>
                <a:srgbClr val="FFFFFF"/>
              </a:solidFill>
            </a:rPr>
            <a:t>(oer)producent</a:t>
          </a:r>
          <a:endParaRPr lang="nl-NL" sz="1800" kern="1200" dirty="0">
            <a:solidFill>
              <a:srgbClr val="FFFFFF"/>
            </a:solidFill>
          </a:endParaRPr>
        </a:p>
      </dsp:txBody>
      <dsp:txXfrm rot="10800000">
        <a:off x="0" y="1721"/>
        <a:ext cx="2759968" cy="50685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D8C78E-550A-4F62-AE54-71DB5BE0AC22}">
      <dsp:nvSpPr>
        <dsp:cNvPr id="0" name=""/>
        <dsp:cNvSpPr/>
      </dsp:nvSpPr>
      <dsp:spPr>
        <a:xfrm>
          <a:off x="0" y="3091493"/>
          <a:ext cx="2759968" cy="507185"/>
        </a:xfrm>
        <a:prstGeom prst="rect">
          <a:avLst/>
        </a:prstGeom>
        <a:solidFill>
          <a:schemeClr val="accent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 smtClean="0">
              <a:solidFill>
                <a:srgbClr val="FFFFFF"/>
              </a:solidFill>
            </a:rPr>
            <a:t>Consument</a:t>
          </a:r>
          <a:endParaRPr lang="nl-NL" sz="1800" kern="1200" dirty="0">
            <a:solidFill>
              <a:srgbClr val="FFFFFF"/>
            </a:solidFill>
          </a:endParaRPr>
        </a:p>
      </dsp:txBody>
      <dsp:txXfrm>
        <a:off x="0" y="3091493"/>
        <a:ext cx="2759968" cy="507185"/>
      </dsp:txXfrm>
    </dsp:sp>
    <dsp:sp modelId="{584338F6-8EDC-48DE-B18F-64DA5E6EEBE0}">
      <dsp:nvSpPr>
        <dsp:cNvPr id="0" name=""/>
        <dsp:cNvSpPr/>
      </dsp:nvSpPr>
      <dsp:spPr>
        <a:xfrm rot="10800000">
          <a:off x="0" y="2319050"/>
          <a:ext cx="2759968" cy="780050"/>
        </a:xfrm>
        <a:prstGeom prst="upArrowCallout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 smtClean="0">
              <a:solidFill>
                <a:schemeClr val="bg2"/>
              </a:solidFill>
            </a:rPr>
            <a:t>Kleinhandel</a:t>
          </a:r>
          <a:endParaRPr lang="nl-NL" sz="1800" kern="1200" dirty="0">
            <a:solidFill>
              <a:schemeClr val="bg2"/>
            </a:solidFill>
          </a:endParaRPr>
        </a:p>
      </dsp:txBody>
      <dsp:txXfrm rot="10800000">
        <a:off x="0" y="2319050"/>
        <a:ext cx="2759968" cy="506853"/>
      </dsp:txXfrm>
    </dsp:sp>
    <dsp:sp modelId="{37345604-81CB-427E-AC06-45835AEF8472}">
      <dsp:nvSpPr>
        <dsp:cNvPr id="0" name=""/>
        <dsp:cNvSpPr/>
      </dsp:nvSpPr>
      <dsp:spPr>
        <a:xfrm rot="10800000">
          <a:off x="0" y="1546607"/>
          <a:ext cx="2759968" cy="780050"/>
        </a:xfrm>
        <a:prstGeom prst="upArrowCallout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 smtClean="0">
              <a:solidFill>
                <a:schemeClr val="bg2"/>
              </a:solidFill>
            </a:rPr>
            <a:t>Groothandel</a:t>
          </a:r>
          <a:endParaRPr lang="nl-NL" sz="1800" kern="1200" dirty="0">
            <a:solidFill>
              <a:schemeClr val="bg2"/>
            </a:solidFill>
          </a:endParaRPr>
        </a:p>
      </dsp:txBody>
      <dsp:txXfrm rot="10800000">
        <a:off x="0" y="1546607"/>
        <a:ext cx="2759968" cy="506853"/>
      </dsp:txXfrm>
    </dsp:sp>
    <dsp:sp modelId="{1469386C-2E40-4BF1-9990-A3AA5E88816D}">
      <dsp:nvSpPr>
        <dsp:cNvPr id="0" name=""/>
        <dsp:cNvSpPr/>
      </dsp:nvSpPr>
      <dsp:spPr>
        <a:xfrm rot="10800000">
          <a:off x="0" y="774164"/>
          <a:ext cx="2759968" cy="780050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 smtClean="0">
              <a:solidFill>
                <a:srgbClr val="FFFFFF"/>
              </a:solidFill>
            </a:rPr>
            <a:t>Fabriek</a:t>
          </a:r>
          <a:endParaRPr lang="nl-NL" sz="1800" kern="1200" dirty="0">
            <a:solidFill>
              <a:srgbClr val="FFFFFF"/>
            </a:solidFill>
          </a:endParaRPr>
        </a:p>
      </dsp:txBody>
      <dsp:txXfrm rot="10800000">
        <a:off x="0" y="774164"/>
        <a:ext cx="2759968" cy="506853"/>
      </dsp:txXfrm>
    </dsp:sp>
    <dsp:sp modelId="{18DF6A22-5866-4747-8C84-18F61E96E84C}">
      <dsp:nvSpPr>
        <dsp:cNvPr id="0" name=""/>
        <dsp:cNvSpPr/>
      </dsp:nvSpPr>
      <dsp:spPr>
        <a:xfrm rot="10800000">
          <a:off x="0" y="1721"/>
          <a:ext cx="2759968" cy="780050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 smtClean="0">
              <a:solidFill>
                <a:srgbClr val="FFFFFF"/>
              </a:solidFill>
            </a:rPr>
            <a:t>(oer)producent</a:t>
          </a:r>
          <a:endParaRPr lang="nl-NL" sz="1800" kern="1200" dirty="0">
            <a:solidFill>
              <a:srgbClr val="FFFFFF"/>
            </a:solidFill>
          </a:endParaRPr>
        </a:p>
      </dsp:txBody>
      <dsp:txXfrm rot="10800000">
        <a:off x="0" y="1721"/>
        <a:ext cx="2759968" cy="50685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D8C78E-550A-4F62-AE54-71DB5BE0AC22}">
      <dsp:nvSpPr>
        <dsp:cNvPr id="0" name=""/>
        <dsp:cNvSpPr/>
      </dsp:nvSpPr>
      <dsp:spPr>
        <a:xfrm>
          <a:off x="0" y="3091493"/>
          <a:ext cx="2759968" cy="507185"/>
        </a:xfrm>
        <a:prstGeom prst="rect">
          <a:avLst/>
        </a:prstGeom>
        <a:solidFill>
          <a:schemeClr val="accent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 smtClean="0">
              <a:solidFill>
                <a:srgbClr val="FFFFFF"/>
              </a:solidFill>
            </a:rPr>
            <a:t>Consument</a:t>
          </a:r>
          <a:endParaRPr lang="nl-NL" sz="1800" kern="1200" dirty="0">
            <a:solidFill>
              <a:srgbClr val="FFFFFF"/>
            </a:solidFill>
          </a:endParaRPr>
        </a:p>
      </dsp:txBody>
      <dsp:txXfrm>
        <a:off x="0" y="3091493"/>
        <a:ext cx="2759968" cy="507185"/>
      </dsp:txXfrm>
    </dsp:sp>
    <dsp:sp modelId="{584338F6-8EDC-48DE-B18F-64DA5E6EEBE0}">
      <dsp:nvSpPr>
        <dsp:cNvPr id="0" name=""/>
        <dsp:cNvSpPr/>
      </dsp:nvSpPr>
      <dsp:spPr>
        <a:xfrm rot="10800000">
          <a:off x="0" y="2319050"/>
          <a:ext cx="2759968" cy="780050"/>
        </a:xfrm>
        <a:prstGeom prst="upArrowCallout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 smtClean="0">
              <a:solidFill>
                <a:schemeClr val="bg2"/>
              </a:solidFill>
            </a:rPr>
            <a:t>Kleinhandel</a:t>
          </a:r>
          <a:endParaRPr lang="nl-NL" sz="1800" kern="1200" dirty="0">
            <a:solidFill>
              <a:schemeClr val="bg2"/>
            </a:solidFill>
          </a:endParaRPr>
        </a:p>
      </dsp:txBody>
      <dsp:txXfrm rot="10800000">
        <a:off x="0" y="2319050"/>
        <a:ext cx="2759968" cy="506853"/>
      </dsp:txXfrm>
    </dsp:sp>
    <dsp:sp modelId="{37345604-81CB-427E-AC06-45835AEF8472}">
      <dsp:nvSpPr>
        <dsp:cNvPr id="0" name=""/>
        <dsp:cNvSpPr/>
      </dsp:nvSpPr>
      <dsp:spPr>
        <a:xfrm rot="10800000">
          <a:off x="0" y="1546607"/>
          <a:ext cx="2759968" cy="780050"/>
        </a:xfrm>
        <a:prstGeom prst="upArrowCallout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 smtClean="0">
              <a:solidFill>
                <a:schemeClr val="bg2"/>
              </a:solidFill>
            </a:rPr>
            <a:t>Groothandel</a:t>
          </a:r>
          <a:endParaRPr lang="nl-NL" sz="1800" kern="1200" dirty="0">
            <a:solidFill>
              <a:schemeClr val="bg2"/>
            </a:solidFill>
          </a:endParaRPr>
        </a:p>
      </dsp:txBody>
      <dsp:txXfrm rot="10800000">
        <a:off x="0" y="1546607"/>
        <a:ext cx="2759968" cy="506853"/>
      </dsp:txXfrm>
    </dsp:sp>
    <dsp:sp modelId="{1469386C-2E40-4BF1-9990-A3AA5E88816D}">
      <dsp:nvSpPr>
        <dsp:cNvPr id="0" name=""/>
        <dsp:cNvSpPr/>
      </dsp:nvSpPr>
      <dsp:spPr>
        <a:xfrm rot="10800000">
          <a:off x="0" y="774164"/>
          <a:ext cx="2759968" cy="780050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 smtClean="0">
              <a:solidFill>
                <a:srgbClr val="FFFFFF"/>
              </a:solidFill>
            </a:rPr>
            <a:t>Fabriek</a:t>
          </a:r>
          <a:endParaRPr lang="nl-NL" sz="1800" kern="1200" dirty="0">
            <a:solidFill>
              <a:srgbClr val="FFFFFF"/>
            </a:solidFill>
          </a:endParaRPr>
        </a:p>
      </dsp:txBody>
      <dsp:txXfrm rot="10800000">
        <a:off x="0" y="774164"/>
        <a:ext cx="2759968" cy="506853"/>
      </dsp:txXfrm>
    </dsp:sp>
    <dsp:sp modelId="{18DF6A22-5866-4747-8C84-18F61E96E84C}">
      <dsp:nvSpPr>
        <dsp:cNvPr id="0" name=""/>
        <dsp:cNvSpPr/>
      </dsp:nvSpPr>
      <dsp:spPr>
        <a:xfrm rot="10800000">
          <a:off x="0" y="1721"/>
          <a:ext cx="2759968" cy="780050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 smtClean="0">
              <a:solidFill>
                <a:srgbClr val="FFFFFF"/>
              </a:solidFill>
            </a:rPr>
            <a:t>(oer)producent</a:t>
          </a:r>
          <a:endParaRPr lang="nl-NL" sz="1800" kern="1200" dirty="0">
            <a:solidFill>
              <a:srgbClr val="FFFFFF"/>
            </a:solidFill>
          </a:endParaRPr>
        </a:p>
      </dsp:txBody>
      <dsp:txXfrm rot="10800000">
        <a:off x="0" y="1721"/>
        <a:ext cx="2759968" cy="50685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D8C78E-550A-4F62-AE54-71DB5BE0AC22}">
      <dsp:nvSpPr>
        <dsp:cNvPr id="0" name=""/>
        <dsp:cNvSpPr/>
      </dsp:nvSpPr>
      <dsp:spPr>
        <a:xfrm>
          <a:off x="0" y="3091493"/>
          <a:ext cx="2759968" cy="507185"/>
        </a:xfrm>
        <a:prstGeom prst="rect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 smtClean="0">
              <a:solidFill>
                <a:schemeClr val="bg2"/>
              </a:solidFill>
            </a:rPr>
            <a:t>Consument</a:t>
          </a:r>
          <a:endParaRPr lang="nl-NL" sz="1800" kern="1200" dirty="0">
            <a:solidFill>
              <a:schemeClr val="bg2"/>
            </a:solidFill>
          </a:endParaRPr>
        </a:p>
      </dsp:txBody>
      <dsp:txXfrm>
        <a:off x="0" y="3091493"/>
        <a:ext cx="2759968" cy="507185"/>
      </dsp:txXfrm>
    </dsp:sp>
    <dsp:sp modelId="{584338F6-8EDC-48DE-B18F-64DA5E6EEBE0}">
      <dsp:nvSpPr>
        <dsp:cNvPr id="0" name=""/>
        <dsp:cNvSpPr/>
      </dsp:nvSpPr>
      <dsp:spPr>
        <a:xfrm rot="10800000">
          <a:off x="0" y="2319050"/>
          <a:ext cx="2759968" cy="780050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 smtClean="0">
              <a:solidFill>
                <a:srgbClr val="FFFFFF"/>
              </a:solidFill>
            </a:rPr>
            <a:t>Kleinhandel</a:t>
          </a:r>
          <a:endParaRPr lang="nl-NL" sz="1800" kern="1200" dirty="0">
            <a:solidFill>
              <a:srgbClr val="FFFFFF"/>
            </a:solidFill>
          </a:endParaRPr>
        </a:p>
      </dsp:txBody>
      <dsp:txXfrm rot="10800000">
        <a:off x="0" y="2319050"/>
        <a:ext cx="2759968" cy="506853"/>
      </dsp:txXfrm>
    </dsp:sp>
    <dsp:sp modelId="{37345604-81CB-427E-AC06-45835AEF8472}">
      <dsp:nvSpPr>
        <dsp:cNvPr id="0" name=""/>
        <dsp:cNvSpPr/>
      </dsp:nvSpPr>
      <dsp:spPr>
        <a:xfrm rot="10800000">
          <a:off x="0" y="1546607"/>
          <a:ext cx="2759968" cy="780050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 smtClean="0">
              <a:solidFill>
                <a:srgbClr val="FFFFFF"/>
              </a:solidFill>
            </a:rPr>
            <a:t>Groothandel</a:t>
          </a:r>
          <a:endParaRPr lang="nl-NL" sz="1800" kern="1200" dirty="0">
            <a:solidFill>
              <a:srgbClr val="FFFFFF"/>
            </a:solidFill>
          </a:endParaRPr>
        </a:p>
      </dsp:txBody>
      <dsp:txXfrm rot="10800000">
        <a:off x="0" y="1546607"/>
        <a:ext cx="2759968" cy="506853"/>
      </dsp:txXfrm>
    </dsp:sp>
    <dsp:sp modelId="{1469386C-2E40-4BF1-9990-A3AA5E88816D}">
      <dsp:nvSpPr>
        <dsp:cNvPr id="0" name=""/>
        <dsp:cNvSpPr/>
      </dsp:nvSpPr>
      <dsp:spPr>
        <a:xfrm rot="10800000">
          <a:off x="0" y="774164"/>
          <a:ext cx="2759968" cy="780050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 smtClean="0">
              <a:solidFill>
                <a:srgbClr val="FFFFFF"/>
              </a:solidFill>
            </a:rPr>
            <a:t>Fabriek</a:t>
          </a:r>
          <a:endParaRPr lang="nl-NL" sz="1800" kern="1200" dirty="0">
            <a:solidFill>
              <a:srgbClr val="FFFFFF"/>
            </a:solidFill>
          </a:endParaRPr>
        </a:p>
      </dsp:txBody>
      <dsp:txXfrm rot="10800000">
        <a:off x="0" y="774164"/>
        <a:ext cx="2759968" cy="506853"/>
      </dsp:txXfrm>
    </dsp:sp>
    <dsp:sp modelId="{18DF6A22-5866-4747-8C84-18F61E96E84C}">
      <dsp:nvSpPr>
        <dsp:cNvPr id="0" name=""/>
        <dsp:cNvSpPr/>
      </dsp:nvSpPr>
      <dsp:spPr>
        <a:xfrm rot="10800000">
          <a:off x="0" y="1721"/>
          <a:ext cx="2759968" cy="780050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800" kern="1200" dirty="0" smtClean="0">
              <a:solidFill>
                <a:srgbClr val="FFFFFF"/>
              </a:solidFill>
            </a:rPr>
            <a:t>(oer)producent</a:t>
          </a:r>
          <a:endParaRPr lang="nl-NL" sz="1800" kern="1200" dirty="0">
            <a:solidFill>
              <a:srgbClr val="FFFFFF"/>
            </a:solidFill>
          </a:endParaRPr>
        </a:p>
      </dsp:txBody>
      <dsp:txXfrm rot="10800000">
        <a:off x="0" y="1721"/>
        <a:ext cx="2759968" cy="50685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918325"/>
            <a:chOff x="0" y="0"/>
            <a:chExt cx="5760" cy="4358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invGray">
            <a:xfrm>
              <a:off x="5533" y="280"/>
              <a:ext cx="227" cy="198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hlink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nl-NL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invGray">
            <a:xfrm>
              <a:off x="0" y="0"/>
              <a:ext cx="5760" cy="1344"/>
            </a:xfrm>
            <a:custGeom>
              <a:avLst/>
              <a:gdLst>
                <a:gd name="T0" fmla="*/ 0 w 5760"/>
                <a:gd name="T1" fmla="*/ 0 h 1104"/>
                <a:gd name="T2" fmla="*/ 5760 w 5760"/>
                <a:gd name="T3" fmla="*/ 0 h 1104"/>
                <a:gd name="T4" fmla="*/ 5760 w 5760"/>
                <a:gd name="T5" fmla="*/ 720 h 1104"/>
                <a:gd name="T6" fmla="*/ 3600 w 5760"/>
                <a:gd name="T7" fmla="*/ 624 h 1104"/>
                <a:gd name="T8" fmla="*/ 0 w 5760"/>
                <a:gd name="T9" fmla="*/ 1000 h 1104"/>
                <a:gd name="T10" fmla="*/ 0 w 5760"/>
                <a:gd name="T11" fmla="*/ 0 h 1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60" h="1104">
                  <a:moveTo>
                    <a:pt x="0" y="0"/>
                  </a:moveTo>
                  <a:lnTo>
                    <a:pt x="5760" y="0"/>
                  </a:lnTo>
                  <a:lnTo>
                    <a:pt x="5760" y="720"/>
                  </a:lnTo>
                  <a:cubicBezTo>
                    <a:pt x="5400" y="824"/>
                    <a:pt x="4560" y="577"/>
                    <a:pt x="3600" y="624"/>
                  </a:cubicBezTo>
                  <a:cubicBezTo>
                    <a:pt x="2640" y="671"/>
                    <a:pt x="600" y="1104"/>
                    <a:pt x="0" y="1000"/>
                  </a:cubicBez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nl-NL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invGray">
            <a:xfrm>
              <a:off x="0" y="733"/>
              <a:ext cx="5760" cy="3587"/>
            </a:xfrm>
            <a:custGeom>
              <a:avLst/>
              <a:gdLst>
                <a:gd name="T0" fmla="*/ 0 w 5760"/>
                <a:gd name="T1" fmla="*/ 582 h 3587"/>
                <a:gd name="T2" fmla="*/ 2640 w 5760"/>
                <a:gd name="T3" fmla="*/ 267 h 3587"/>
                <a:gd name="T4" fmla="*/ 3373 w 5760"/>
                <a:gd name="T5" fmla="*/ 160 h 3587"/>
                <a:gd name="T6" fmla="*/ 5760 w 5760"/>
                <a:gd name="T7" fmla="*/ 358 h 3587"/>
                <a:gd name="T8" fmla="*/ 5760 w 5760"/>
                <a:gd name="T9" fmla="*/ 3587 h 3587"/>
                <a:gd name="T10" fmla="*/ 0 w 5760"/>
                <a:gd name="T11" fmla="*/ 3587 h 3587"/>
                <a:gd name="T12" fmla="*/ 0 w 5760"/>
                <a:gd name="T13" fmla="*/ 582 h 35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760" h="3587">
                  <a:moveTo>
                    <a:pt x="0" y="582"/>
                  </a:moveTo>
                  <a:cubicBezTo>
                    <a:pt x="1027" y="680"/>
                    <a:pt x="1960" y="387"/>
                    <a:pt x="2640" y="267"/>
                  </a:cubicBezTo>
                  <a:cubicBezTo>
                    <a:pt x="2640" y="267"/>
                    <a:pt x="3268" y="180"/>
                    <a:pt x="3373" y="160"/>
                  </a:cubicBezTo>
                  <a:cubicBezTo>
                    <a:pt x="4120" y="0"/>
                    <a:pt x="5280" y="358"/>
                    <a:pt x="5760" y="358"/>
                  </a:cubicBezTo>
                  <a:lnTo>
                    <a:pt x="5760" y="3587"/>
                  </a:lnTo>
                  <a:lnTo>
                    <a:pt x="0" y="3587"/>
                  </a:lnTo>
                  <a:cubicBezTo>
                    <a:pt x="0" y="3587"/>
                    <a:pt x="0" y="582"/>
                    <a:pt x="0" y="582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nl-NL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invGray">
            <a:xfrm>
              <a:off x="0" y="184"/>
              <a:ext cx="5760" cy="538"/>
            </a:xfrm>
            <a:custGeom>
              <a:avLst/>
              <a:gdLst>
                <a:gd name="T0" fmla="*/ 0 w 5760"/>
                <a:gd name="T1" fmla="*/ 163 h 538"/>
                <a:gd name="T2" fmla="*/ 0 w 5760"/>
                <a:gd name="T3" fmla="*/ 403 h 538"/>
                <a:gd name="T4" fmla="*/ 1773 w 5760"/>
                <a:gd name="T5" fmla="*/ 443 h 538"/>
                <a:gd name="T6" fmla="*/ 4573 w 5760"/>
                <a:gd name="T7" fmla="*/ 176 h 538"/>
                <a:gd name="T8" fmla="*/ 5760 w 5760"/>
                <a:gd name="T9" fmla="*/ 536 h 538"/>
                <a:gd name="T10" fmla="*/ 5760 w 5760"/>
                <a:gd name="T11" fmla="*/ 163 h 538"/>
                <a:gd name="T12" fmla="*/ 4560 w 5760"/>
                <a:gd name="T13" fmla="*/ 29 h 538"/>
                <a:gd name="T14" fmla="*/ 1987 w 5760"/>
                <a:gd name="T15" fmla="*/ 336 h 538"/>
                <a:gd name="T16" fmla="*/ 0 w 5760"/>
                <a:gd name="T17" fmla="*/ 163 h 5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760" h="538">
                  <a:moveTo>
                    <a:pt x="0" y="163"/>
                  </a:moveTo>
                  <a:lnTo>
                    <a:pt x="0" y="403"/>
                  </a:lnTo>
                  <a:cubicBezTo>
                    <a:pt x="295" y="450"/>
                    <a:pt x="1011" y="481"/>
                    <a:pt x="1773" y="443"/>
                  </a:cubicBezTo>
                  <a:cubicBezTo>
                    <a:pt x="2535" y="405"/>
                    <a:pt x="3909" y="161"/>
                    <a:pt x="4573" y="176"/>
                  </a:cubicBezTo>
                  <a:cubicBezTo>
                    <a:pt x="5237" y="191"/>
                    <a:pt x="5562" y="538"/>
                    <a:pt x="5760" y="536"/>
                  </a:cubicBezTo>
                  <a:lnTo>
                    <a:pt x="5760" y="163"/>
                  </a:lnTo>
                  <a:cubicBezTo>
                    <a:pt x="5560" y="79"/>
                    <a:pt x="5189" y="0"/>
                    <a:pt x="4560" y="29"/>
                  </a:cubicBezTo>
                  <a:cubicBezTo>
                    <a:pt x="3931" y="58"/>
                    <a:pt x="2747" y="314"/>
                    <a:pt x="1987" y="336"/>
                  </a:cubicBezTo>
                  <a:cubicBezTo>
                    <a:pt x="1227" y="358"/>
                    <a:pt x="414" y="199"/>
                    <a:pt x="0" y="1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nl-NL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0" y="1515"/>
              <a:ext cx="5760" cy="674"/>
            </a:xfrm>
            <a:custGeom>
              <a:avLst/>
              <a:gdLst>
                <a:gd name="T0" fmla="*/ 0 w 5760"/>
                <a:gd name="T1" fmla="*/ 246 h 674"/>
                <a:gd name="T2" fmla="*/ 0 w 5760"/>
                <a:gd name="T3" fmla="*/ 406 h 674"/>
                <a:gd name="T4" fmla="*/ 1280 w 5760"/>
                <a:gd name="T5" fmla="*/ 645 h 674"/>
                <a:gd name="T6" fmla="*/ 1627 w 5760"/>
                <a:gd name="T7" fmla="*/ 580 h 674"/>
                <a:gd name="T8" fmla="*/ 4493 w 5760"/>
                <a:gd name="T9" fmla="*/ 113 h 674"/>
                <a:gd name="T10" fmla="*/ 5760 w 5760"/>
                <a:gd name="T11" fmla="*/ 606 h 674"/>
                <a:gd name="T12" fmla="*/ 5760 w 5760"/>
                <a:gd name="T13" fmla="*/ 233 h 674"/>
                <a:gd name="T14" fmla="*/ 4040 w 5760"/>
                <a:gd name="T15" fmla="*/ 33 h 674"/>
                <a:gd name="T16" fmla="*/ 1093 w 5760"/>
                <a:gd name="T17" fmla="*/ 433 h 674"/>
                <a:gd name="T18" fmla="*/ 0 w 5760"/>
                <a:gd name="T19" fmla="*/ 246 h 6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760" h="674">
                  <a:moveTo>
                    <a:pt x="0" y="246"/>
                  </a:moveTo>
                  <a:lnTo>
                    <a:pt x="0" y="406"/>
                  </a:lnTo>
                  <a:cubicBezTo>
                    <a:pt x="213" y="463"/>
                    <a:pt x="1009" y="616"/>
                    <a:pt x="1280" y="645"/>
                  </a:cubicBezTo>
                  <a:cubicBezTo>
                    <a:pt x="1551" y="674"/>
                    <a:pt x="1092" y="669"/>
                    <a:pt x="1627" y="580"/>
                  </a:cubicBezTo>
                  <a:cubicBezTo>
                    <a:pt x="2162" y="491"/>
                    <a:pt x="3804" y="109"/>
                    <a:pt x="4493" y="113"/>
                  </a:cubicBezTo>
                  <a:cubicBezTo>
                    <a:pt x="5182" y="117"/>
                    <a:pt x="5549" y="586"/>
                    <a:pt x="5760" y="606"/>
                  </a:cubicBezTo>
                  <a:lnTo>
                    <a:pt x="5760" y="233"/>
                  </a:lnTo>
                  <a:cubicBezTo>
                    <a:pt x="5471" y="158"/>
                    <a:pt x="4818" y="0"/>
                    <a:pt x="4040" y="33"/>
                  </a:cubicBezTo>
                  <a:cubicBezTo>
                    <a:pt x="3262" y="66"/>
                    <a:pt x="1766" y="398"/>
                    <a:pt x="1093" y="433"/>
                  </a:cubicBezTo>
                  <a:cubicBezTo>
                    <a:pt x="420" y="468"/>
                    <a:pt x="228" y="285"/>
                    <a:pt x="0" y="24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nl-NL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white">
            <a:xfrm>
              <a:off x="1560" y="959"/>
              <a:ext cx="4200" cy="3361"/>
            </a:xfrm>
            <a:custGeom>
              <a:avLst/>
              <a:gdLst>
                <a:gd name="T0" fmla="*/ 0 w 4200"/>
                <a:gd name="T1" fmla="*/ 3361 h 3361"/>
                <a:gd name="T2" fmla="*/ 1054 w 4200"/>
                <a:gd name="T3" fmla="*/ 295 h 3361"/>
                <a:gd name="T4" fmla="*/ 4200 w 4200"/>
                <a:gd name="T5" fmla="*/ 1588 h 3361"/>
                <a:gd name="T6" fmla="*/ 4200 w 4200"/>
                <a:gd name="T7" fmla="*/ 2028 h 3361"/>
                <a:gd name="T8" fmla="*/ 1200 w 4200"/>
                <a:gd name="T9" fmla="*/ 442 h 3361"/>
                <a:gd name="T10" fmla="*/ 347 w 4200"/>
                <a:gd name="T11" fmla="*/ 3361 h 3361"/>
                <a:gd name="T12" fmla="*/ 0 w 4200"/>
                <a:gd name="T13" fmla="*/ 3361 h 3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200" h="3361">
                  <a:moveTo>
                    <a:pt x="0" y="3361"/>
                  </a:moveTo>
                  <a:cubicBezTo>
                    <a:pt x="118" y="2850"/>
                    <a:pt x="354" y="590"/>
                    <a:pt x="1054" y="295"/>
                  </a:cubicBezTo>
                  <a:cubicBezTo>
                    <a:pt x="1754" y="0"/>
                    <a:pt x="3676" y="1299"/>
                    <a:pt x="4200" y="1588"/>
                  </a:cubicBezTo>
                  <a:lnTo>
                    <a:pt x="4200" y="2028"/>
                  </a:lnTo>
                  <a:cubicBezTo>
                    <a:pt x="3700" y="1837"/>
                    <a:pt x="1842" y="220"/>
                    <a:pt x="1200" y="442"/>
                  </a:cubicBezTo>
                  <a:cubicBezTo>
                    <a:pt x="558" y="664"/>
                    <a:pt x="547" y="2875"/>
                    <a:pt x="347" y="3361"/>
                  </a:cubicBezTo>
                  <a:lnTo>
                    <a:pt x="0" y="336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nl-NL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invGray">
            <a:xfrm>
              <a:off x="0" y="2169"/>
              <a:ext cx="5760" cy="1925"/>
            </a:xfrm>
            <a:custGeom>
              <a:avLst/>
              <a:gdLst>
                <a:gd name="T0" fmla="*/ 0 w 5760"/>
                <a:gd name="T1" fmla="*/ 804 h 1925"/>
                <a:gd name="T2" fmla="*/ 0 w 5760"/>
                <a:gd name="T3" fmla="*/ 991 h 1925"/>
                <a:gd name="T4" fmla="*/ 1547 w 5760"/>
                <a:gd name="T5" fmla="*/ 1818 h 1925"/>
                <a:gd name="T6" fmla="*/ 3253 w 5760"/>
                <a:gd name="T7" fmla="*/ 351 h 1925"/>
                <a:gd name="T8" fmla="*/ 5760 w 5760"/>
                <a:gd name="T9" fmla="*/ 1537 h 1925"/>
                <a:gd name="T10" fmla="*/ 5760 w 5760"/>
                <a:gd name="T11" fmla="*/ 1151 h 1925"/>
                <a:gd name="T12" fmla="*/ 3240 w 5760"/>
                <a:gd name="T13" fmla="*/ 84 h 1925"/>
                <a:gd name="T14" fmla="*/ 1573 w 5760"/>
                <a:gd name="T15" fmla="*/ 1671 h 1925"/>
                <a:gd name="T16" fmla="*/ 0 w 5760"/>
                <a:gd name="T17" fmla="*/ 804 h 19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760" h="1925">
                  <a:moveTo>
                    <a:pt x="0" y="804"/>
                  </a:moveTo>
                  <a:lnTo>
                    <a:pt x="0" y="991"/>
                  </a:lnTo>
                  <a:cubicBezTo>
                    <a:pt x="258" y="1160"/>
                    <a:pt x="1005" y="1925"/>
                    <a:pt x="1547" y="1818"/>
                  </a:cubicBezTo>
                  <a:cubicBezTo>
                    <a:pt x="2089" y="1711"/>
                    <a:pt x="2551" y="398"/>
                    <a:pt x="3253" y="351"/>
                  </a:cubicBezTo>
                  <a:cubicBezTo>
                    <a:pt x="3955" y="304"/>
                    <a:pt x="5342" y="1404"/>
                    <a:pt x="5760" y="1537"/>
                  </a:cubicBezTo>
                  <a:lnTo>
                    <a:pt x="5760" y="1151"/>
                  </a:lnTo>
                  <a:cubicBezTo>
                    <a:pt x="5405" y="1124"/>
                    <a:pt x="3982" y="0"/>
                    <a:pt x="3240" y="84"/>
                  </a:cubicBezTo>
                  <a:cubicBezTo>
                    <a:pt x="2542" y="171"/>
                    <a:pt x="2113" y="1551"/>
                    <a:pt x="1573" y="1671"/>
                  </a:cubicBezTo>
                  <a:cubicBezTo>
                    <a:pt x="1033" y="1791"/>
                    <a:pt x="262" y="826"/>
                    <a:pt x="0" y="8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nl-NL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white">
            <a:xfrm>
              <a:off x="0" y="2238"/>
              <a:ext cx="3929" cy="2120"/>
            </a:xfrm>
            <a:custGeom>
              <a:avLst/>
              <a:gdLst>
                <a:gd name="T0" fmla="*/ 0 w 4196"/>
                <a:gd name="T1" fmla="*/ 415 h 2120"/>
                <a:gd name="T2" fmla="*/ 0 w 4196"/>
                <a:gd name="T3" fmla="*/ 508 h 2120"/>
                <a:gd name="T4" fmla="*/ 1933 w 4196"/>
                <a:gd name="T5" fmla="*/ 229 h 2120"/>
                <a:gd name="T6" fmla="*/ 3920 w 4196"/>
                <a:gd name="T7" fmla="*/ 1055 h 2120"/>
                <a:gd name="T8" fmla="*/ 3587 w 4196"/>
                <a:gd name="T9" fmla="*/ 2082 h 2120"/>
                <a:gd name="T10" fmla="*/ 3947 w 4196"/>
                <a:gd name="T11" fmla="*/ 829 h 2120"/>
                <a:gd name="T12" fmla="*/ 2253 w 4196"/>
                <a:gd name="T13" fmla="*/ 69 h 2120"/>
                <a:gd name="T14" fmla="*/ 0 w 4196"/>
                <a:gd name="T15" fmla="*/ 415 h 2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196" h="2120">
                  <a:moveTo>
                    <a:pt x="0" y="415"/>
                  </a:moveTo>
                  <a:lnTo>
                    <a:pt x="0" y="508"/>
                  </a:lnTo>
                  <a:cubicBezTo>
                    <a:pt x="160" y="577"/>
                    <a:pt x="1280" y="138"/>
                    <a:pt x="1933" y="229"/>
                  </a:cubicBezTo>
                  <a:cubicBezTo>
                    <a:pt x="2586" y="320"/>
                    <a:pt x="3644" y="746"/>
                    <a:pt x="3920" y="1055"/>
                  </a:cubicBezTo>
                  <a:cubicBezTo>
                    <a:pt x="4196" y="1364"/>
                    <a:pt x="3583" y="2120"/>
                    <a:pt x="3587" y="2082"/>
                  </a:cubicBezTo>
                  <a:lnTo>
                    <a:pt x="3947" y="829"/>
                  </a:lnTo>
                  <a:cubicBezTo>
                    <a:pt x="3725" y="494"/>
                    <a:pt x="2911" y="138"/>
                    <a:pt x="2253" y="69"/>
                  </a:cubicBezTo>
                  <a:cubicBezTo>
                    <a:pt x="1595" y="0"/>
                    <a:pt x="469" y="343"/>
                    <a:pt x="0" y="4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nl-NL"/>
            </a:p>
          </p:txBody>
        </p:sp>
      </p:grpSp>
      <p:sp>
        <p:nvSpPr>
          <p:cNvPr id="58379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l-NL" noProof="0" smtClean="0"/>
              <a:t>Klik om het opmaakprofiel van de modeltitel te bewerken</a:t>
            </a:r>
          </a:p>
        </p:txBody>
      </p:sp>
      <p:sp>
        <p:nvSpPr>
          <p:cNvPr id="58380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nl-NL" noProof="0" smtClean="0"/>
              <a:t>Klik om het opmaakprofiel van de modelondertitel te bewerken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quarter" idx="10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0"/>
              </a:spcBef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0"/>
              </a:spcBef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0"/>
              </a:spcBef>
              <a:defRPr/>
            </a:lvl1pPr>
          </a:lstStyle>
          <a:p>
            <a:pPr>
              <a:defRPr/>
            </a:pPr>
            <a:fld id="{198456F4-754A-4031-99BE-21B1E0A77E05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213533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37F43F-20D3-4204-84BC-5476DCA501B3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03024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1EE17F-E1F2-409A-B52A-CA2A70642784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295098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D2C55A-2CE0-449B-BD7F-34662B5F82F3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33035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936D95-6767-4594-95D1-928B8F6F402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263987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777316-3BBE-44B2-884C-95E0EF5B4458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957505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8E83A4-9B1B-4BB1-A1FA-DA695B55974F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341268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56CD6C-E05C-4EFF-8450-7C2E0228932A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17437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F393BF-CD80-4606-96DA-1C68304227B1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244771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510771-E83C-47A0-8279-95BC067661D7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11764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 smtClean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4BB542-89B9-48DA-92B1-1210357860B3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60868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inv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918325"/>
            <a:chOff x="0" y="0"/>
            <a:chExt cx="5760" cy="4358"/>
          </a:xfrm>
        </p:grpSpPr>
        <p:sp>
          <p:nvSpPr>
            <p:cNvPr id="57347" name="Rectangle 3"/>
            <p:cNvSpPr>
              <a:spLocks noChangeArrowheads="1"/>
            </p:cNvSpPr>
            <p:nvPr/>
          </p:nvSpPr>
          <p:spPr bwMode="invGray">
            <a:xfrm>
              <a:off x="5533" y="280"/>
              <a:ext cx="227" cy="198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hlink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nl-NL"/>
            </a:p>
          </p:txBody>
        </p:sp>
        <p:sp>
          <p:nvSpPr>
            <p:cNvPr id="57348" name="Freeform 4"/>
            <p:cNvSpPr>
              <a:spLocks/>
            </p:cNvSpPr>
            <p:nvPr/>
          </p:nvSpPr>
          <p:spPr bwMode="invGray">
            <a:xfrm>
              <a:off x="0" y="0"/>
              <a:ext cx="5760" cy="1344"/>
            </a:xfrm>
            <a:custGeom>
              <a:avLst/>
              <a:gdLst>
                <a:gd name="T0" fmla="*/ 0 w 5760"/>
                <a:gd name="T1" fmla="*/ 0 h 1104"/>
                <a:gd name="T2" fmla="*/ 5760 w 5760"/>
                <a:gd name="T3" fmla="*/ 0 h 1104"/>
                <a:gd name="T4" fmla="*/ 5760 w 5760"/>
                <a:gd name="T5" fmla="*/ 720 h 1104"/>
                <a:gd name="T6" fmla="*/ 3600 w 5760"/>
                <a:gd name="T7" fmla="*/ 624 h 1104"/>
                <a:gd name="T8" fmla="*/ 0 w 5760"/>
                <a:gd name="T9" fmla="*/ 1000 h 1104"/>
                <a:gd name="T10" fmla="*/ 0 w 5760"/>
                <a:gd name="T11" fmla="*/ 0 h 1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60" h="1104">
                  <a:moveTo>
                    <a:pt x="0" y="0"/>
                  </a:moveTo>
                  <a:lnTo>
                    <a:pt x="5760" y="0"/>
                  </a:lnTo>
                  <a:lnTo>
                    <a:pt x="5760" y="720"/>
                  </a:lnTo>
                  <a:cubicBezTo>
                    <a:pt x="5400" y="824"/>
                    <a:pt x="4560" y="577"/>
                    <a:pt x="3600" y="624"/>
                  </a:cubicBezTo>
                  <a:cubicBezTo>
                    <a:pt x="2640" y="671"/>
                    <a:pt x="600" y="1104"/>
                    <a:pt x="0" y="1000"/>
                  </a:cubicBez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nl-NL"/>
            </a:p>
          </p:txBody>
        </p:sp>
        <p:sp>
          <p:nvSpPr>
            <p:cNvPr id="57349" name="Freeform 5"/>
            <p:cNvSpPr>
              <a:spLocks/>
            </p:cNvSpPr>
            <p:nvPr/>
          </p:nvSpPr>
          <p:spPr bwMode="invGray">
            <a:xfrm>
              <a:off x="0" y="733"/>
              <a:ext cx="5760" cy="3587"/>
            </a:xfrm>
            <a:custGeom>
              <a:avLst/>
              <a:gdLst>
                <a:gd name="T0" fmla="*/ 0 w 5760"/>
                <a:gd name="T1" fmla="*/ 582 h 3587"/>
                <a:gd name="T2" fmla="*/ 2640 w 5760"/>
                <a:gd name="T3" fmla="*/ 267 h 3587"/>
                <a:gd name="T4" fmla="*/ 3373 w 5760"/>
                <a:gd name="T5" fmla="*/ 160 h 3587"/>
                <a:gd name="T6" fmla="*/ 5760 w 5760"/>
                <a:gd name="T7" fmla="*/ 358 h 3587"/>
                <a:gd name="T8" fmla="*/ 5760 w 5760"/>
                <a:gd name="T9" fmla="*/ 3587 h 3587"/>
                <a:gd name="T10" fmla="*/ 0 w 5760"/>
                <a:gd name="T11" fmla="*/ 3587 h 3587"/>
                <a:gd name="T12" fmla="*/ 0 w 5760"/>
                <a:gd name="T13" fmla="*/ 582 h 35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760" h="3587">
                  <a:moveTo>
                    <a:pt x="0" y="582"/>
                  </a:moveTo>
                  <a:cubicBezTo>
                    <a:pt x="1027" y="680"/>
                    <a:pt x="1960" y="387"/>
                    <a:pt x="2640" y="267"/>
                  </a:cubicBezTo>
                  <a:cubicBezTo>
                    <a:pt x="2640" y="267"/>
                    <a:pt x="3268" y="180"/>
                    <a:pt x="3373" y="160"/>
                  </a:cubicBezTo>
                  <a:cubicBezTo>
                    <a:pt x="4120" y="0"/>
                    <a:pt x="5280" y="358"/>
                    <a:pt x="5760" y="358"/>
                  </a:cubicBezTo>
                  <a:lnTo>
                    <a:pt x="5760" y="3587"/>
                  </a:lnTo>
                  <a:lnTo>
                    <a:pt x="0" y="3587"/>
                  </a:lnTo>
                  <a:cubicBezTo>
                    <a:pt x="0" y="3587"/>
                    <a:pt x="0" y="582"/>
                    <a:pt x="0" y="582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nl-NL"/>
            </a:p>
          </p:txBody>
        </p:sp>
        <p:sp>
          <p:nvSpPr>
            <p:cNvPr id="57350" name="Freeform 6"/>
            <p:cNvSpPr>
              <a:spLocks/>
            </p:cNvSpPr>
            <p:nvPr/>
          </p:nvSpPr>
          <p:spPr bwMode="invGray">
            <a:xfrm>
              <a:off x="0" y="184"/>
              <a:ext cx="5760" cy="538"/>
            </a:xfrm>
            <a:custGeom>
              <a:avLst/>
              <a:gdLst>
                <a:gd name="T0" fmla="*/ 0 w 5760"/>
                <a:gd name="T1" fmla="*/ 163 h 538"/>
                <a:gd name="T2" fmla="*/ 0 w 5760"/>
                <a:gd name="T3" fmla="*/ 403 h 538"/>
                <a:gd name="T4" fmla="*/ 1773 w 5760"/>
                <a:gd name="T5" fmla="*/ 443 h 538"/>
                <a:gd name="T6" fmla="*/ 4573 w 5760"/>
                <a:gd name="T7" fmla="*/ 176 h 538"/>
                <a:gd name="T8" fmla="*/ 5760 w 5760"/>
                <a:gd name="T9" fmla="*/ 536 h 538"/>
                <a:gd name="T10" fmla="*/ 5760 w 5760"/>
                <a:gd name="T11" fmla="*/ 163 h 538"/>
                <a:gd name="T12" fmla="*/ 4560 w 5760"/>
                <a:gd name="T13" fmla="*/ 29 h 538"/>
                <a:gd name="T14" fmla="*/ 1987 w 5760"/>
                <a:gd name="T15" fmla="*/ 336 h 538"/>
                <a:gd name="T16" fmla="*/ 0 w 5760"/>
                <a:gd name="T17" fmla="*/ 163 h 5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760" h="538">
                  <a:moveTo>
                    <a:pt x="0" y="163"/>
                  </a:moveTo>
                  <a:lnTo>
                    <a:pt x="0" y="403"/>
                  </a:lnTo>
                  <a:cubicBezTo>
                    <a:pt x="295" y="450"/>
                    <a:pt x="1011" y="481"/>
                    <a:pt x="1773" y="443"/>
                  </a:cubicBezTo>
                  <a:cubicBezTo>
                    <a:pt x="2535" y="405"/>
                    <a:pt x="3909" y="161"/>
                    <a:pt x="4573" y="176"/>
                  </a:cubicBezTo>
                  <a:cubicBezTo>
                    <a:pt x="5237" y="191"/>
                    <a:pt x="5562" y="538"/>
                    <a:pt x="5760" y="536"/>
                  </a:cubicBezTo>
                  <a:lnTo>
                    <a:pt x="5760" y="163"/>
                  </a:lnTo>
                  <a:cubicBezTo>
                    <a:pt x="5560" y="79"/>
                    <a:pt x="5189" y="0"/>
                    <a:pt x="4560" y="29"/>
                  </a:cubicBezTo>
                  <a:cubicBezTo>
                    <a:pt x="3931" y="58"/>
                    <a:pt x="2747" y="314"/>
                    <a:pt x="1987" y="336"/>
                  </a:cubicBezTo>
                  <a:cubicBezTo>
                    <a:pt x="1227" y="358"/>
                    <a:pt x="414" y="199"/>
                    <a:pt x="0" y="1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nl-NL"/>
            </a:p>
          </p:txBody>
        </p:sp>
        <p:sp>
          <p:nvSpPr>
            <p:cNvPr id="57351" name="Freeform 7"/>
            <p:cNvSpPr>
              <a:spLocks/>
            </p:cNvSpPr>
            <p:nvPr/>
          </p:nvSpPr>
          <p:spPr bwMode="invGray">
            <a:xfrm>
              <a:off x="0" y="1515"/>
              <a:ext cx="5760" cy="674"/>
            </a:xfrm>
            <a:custGeom>
              <a:avLst/>
              <a:gdLst>
                <a:gd name="T0" fmla="*/ 0 w 5760"/>
                <a:gd name="T1" fmla="*/ 246 h 674"/>
                <a:gd name="T2" fmla="*/ 0 w 5760"/>
                <a:gd name="T3" fmla="*/ 406 h 674"/>
                <a:gd name="T4" fmla="*/ 1280 w 5760"/>
                <a:gd name="T5" fmla="*/ 645 h 674"/>
                <a:gd name="T6" fmla="*/ 1627 w 5760"/>
                <a:gd name="T7" fmla="*/ 580 h 674"/>
                <a:gd name="T8" fmla="*/ 4493 w 5760"/>
                <a:gd name="T9" fmla="*/ 113 h 674"/>
                <a:gd name="T10" fmla="*/ 5760 w 5760"/>
                <a:gd name="T11" fmla="*/ 606 h 674"/>
                <a:gd name="T12" fmla="*/ 5760 w 5760"/>
                <a:gd name="T13" fmla="*/ 233 h 674"/>
                <a:gd name="T14" fmla="*/ 4040 w 5760"/>
                <a:gd name="T15" fmla="*/ 33 h 674"/>
                <a:gd name="T16" fmla="*/ 1093 w 5760"/>
                <a:gd name="T17" fmla="*/ 433 h 674"/>
                <a:gd name="T18" fmla="*/ 0 w 5760"/>
                <a:gd name="T19" fmla="*/ 246 h 6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760" h="674">
                  <a:moveTo>
                    <a:pt x="0" y="246"/>
                  </a:moveTo>
                  <a:lnTo>
                    <a:pt x="0" y="406"/>
                  </a:lnTo>
                  <a:cubicBezTo>
                    <a:pt x="213" y="463"/>
                    <a:pt x="1009" y="616"/>
                    <a:pt x="1280" y="645"/>
                  </a:cubicBezTo>
                  <a:cubicBezTo>
                    <a:pt x="1551" y="674"/>
                    <a:pt x="1092" y="669"/>
                    <a:pt x="1627" y="580"/>
                  </a:cubicBezTo>
                  <a:cubicBezTo>
                    <a:pt x="2162" y="491"/>
                    <a:pt x="3804" y="109"/>
                    <a:pt x="4493" y="113"/>
                  </a:cubicBezTo>
                  <a:cubicBezTo>
                    <a:pt x="5182" y="117"/>
                    <a:pt x="5549" y="586"/>
                    <a:pt x="5760" y="606"/>
                  </a:cubicBezTo>
                  <a:lnTo>
                    <a:pt x="5760" y="233"/>
                  </a:lnTo>
                  <a:cubicBezTo>
                    <a:pt x="5471" y="158"/>
                    <a:pt x="4818" y="0"/>
                    <a:pt x="4040" y="33"/>
                  </a:cubicBezTo>
                  <a:cubicBezTo>
                    <a:pt x="3262" y="66"/>
                    <a:pt x="1766" y="398"/>
                    <a:pt x="1093" y="433"/>
                  </a:cubicBezTo>
                  <a:cubicBezTo>
                    <a:pt x="420" y="468"/>
                    <a:pt x="228" y="285"/>
                    <a:pt x="0" y="24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nl-NL"/>
            </a:p>
          </p:txBody>
        </p:sp>
        <p:sp>
          <p:nvSpPr>
            <p:cNvPr id="57352" name="Freeform 8"/>
            <p:cNvSpPr>
              <a:spLocks/>
            </p:cNvSpPr>
            <p:nvPr/>
          </p:nvSpPr>
          <p:spPr bwMode="invGray">
            <a:xfrm>
              <a:off x="1560" y="959"/>
              <a:ext cx="4200" cy="3361"/>
            </a:xfrm>
            <a:custGeom>
              <a:avLst/>
              <a:gdLst>
                <a:gd name="T0" fmla="*/ 0 w 4200"/>
                <a:gd name="T1" fmla="*/ 3361 h 3361"/>
                <a:gd name="T2" fmla="*/ 1054 w 4200"/>
                <a:gd name="T3" fmla="*/ 295 h 3361"/>
                <a:gd name="T4" fmla="*/ 4200 w 4200"/>
                <a:gd name="T5" fmla="*/ 1588 h 3361"/>
                <a:gd name="T6" fmla="*/ 4200 w 4200"/>
                <a:gd name="T7" fmla="*/ 2028 h 3361"/>
                <a:gd name="T8" fmla="*/ 1200 w 4200"/>
                <a:gd name="T9" fmla="*/ 442 h 3361"/>
                <a:gd name="T10" fmla="*/ 347 w 4200"/>
                <a:gd name="T11" fmla="*/ 3361 h 3361"/>
                <a:gd name="T12" fmla="*/ 0 w 4200"/>
                <a:gd name="T13" fmla="*/ 3361 h 3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200" h="3361">
                  <a:moveTo>
                    <a:pt x="0" y="3361"/>
                  </a:moveTo>
                  <a:cubicBezTo>
                    <a:pt x="118" y="2850"/>
                    <a:pt x="354" y="590"/>
                    <a:pt x="1054" y="295"/>
                  </a:cubicBezTo>
                  <a:cubicBezTo>
                    <a:pt x="1754" y="0"/>
                    <a:pt x="3676" y="1299"/>
                    <a:pt x="4200" y="1588"/>
                  </a:cubicBezTo>
                  <a:lnTo>
                    <a:pt x="4200" y="2028"/>
                  </a:lnTo>
                  <a:cubicBezTo>
                    <a:pt x="3700" y="1837"/>
                    <a:pt x="1842" y="220"/>
                    <a:pt x="1200" y="442"/>
                  </a:cubicBezTo>
                  <a:cubicBezTo>
                    <a:pt x="558" y="664"/>
                    <a:pt x="547" y="2875"/>
                    <a:pt x="347" y="3361"/>
                  </a:cubicBezTo>
                  <a:lnTo>
                    <a:pt x="0" y="336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nl-NL"/>
            </a:p>
          </p:txBody>
        </p:sp>
        <p:sp>
          <p:nvSpPr>
            <p:cNvPr id="57353" name="Freeform 9"/>
            <p:cNvSpPr>
              <a:spLocks/>
            </p:cNvSpPr>
            <p:nvPr/>
          </p:nvSpPr>
          <p:spPr bwMode="invGray">
            <a:xfrm>
              <a:off x="0" y="2169"/>
              <a:ext cx="5760" cy="1925"/>
            </a:xfrm>
            <a:custGeom>
              <a:avLst/>
              <a:gdLst>
                <a:gd name="T0" fmla="*/ 0 w 5760"/>
                <a:gd name="T1" fmla="*/ 804 h 1925"/>
                <a:gd name="T2" fmla="*/ 0 w 5760"/>
                <a:gd name="T3" fmla="*/ 991 h 1925"/>
                <a:gd name="T4" fmla="*/ 1547 w 5760"/>
                <a:gd name="T5" fmla="*/ 1818 h 1925"/>
                <a:gd name="T6" fmla="*/ 3253 w 5760"/>
                <a:gd name="T7" fmla="*/ 351 h 1925"/>
                <a:gd name="T8" fmla="*/ 5760 w 5760"/>
                <a:gd name="T9" fmla="*/ 1537 h 1925"/>
                <a:gd name="T10" fmla="*/ 5760 w 5760"/>
                <a:gd name="T11" fmla="*/ 1151 h 1925"/>
                <a:gd name="T12" fmla="*/ 3240 w 5760"/>
                <a:gd name="T13" fmla="*/ 84 h 1925"/>
                <a:gd name="T14" fmla="*/ 1573 w 5760"/>
                <a:gd name="T15" fmla="*/ 1671 h 1925"/>
                <a:gd name="T16" fmla="*/ 0 w 5760"/>
                <a:gd name="T17" fmla="*/ 804 h 19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760" h="1925">
                  <a:moveTo>
                    <a:pt x="0" y="804"/>
                  </a:moveTo>
                  <a:lnTo>
                    <a:pt x="0" y="991"/>
                  </a:lnTo>
                  <a:cubicBezTo>
                    <a:pt x="258" y="1160"/>
                    <a:pt x="1005" y="1925"/>
                    <a:pt x="1547" y="1818"/>
                  </a:cubicBezTo>
                  <a:cubicBezTo>
                    <a:pt x="2089" y="1711"/>
                    <a:pt x="2551" y="398"/>
                    <a:pt x="3253" y="351"/>
                  </a:cubicBezTo>
                  <a:cubicBezTo>
                    <a:pt x="3955" y="304"/>
                    <a:pt x="5342" y="1404"/>
                    <a:pt x="5760" y="1537"/>
                  </a:cubicBezTo>
                  <a:lnTo>
                    <a:pt x="5760" y="1151"/>
                  </a:lnTo>
                  <a:cubicBezTo>
                    <a:pt x="5405" y="1124"/>
                    <a:pt x="3982" y="0"/>
                    <a:pt x="3240" y="84"/>
                  </a:cubicBezTo>
                  <a:cubicBezTo>
                    <a:pt x="2542" y="171"/>
                    <a:pt x="2113" y="1551"/>
                    <a:pt x="1573" y="1671"/>
                  </a:cubicBezTo>
                  <a:cubicBezTo>
                    <a:pt x="1033" y="1791"/>
                    <a:pt x="262" y="826"/>
                    <a:pt x="0" y="8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nl-NL"/>
            </a:p>
          </p:txBody>
        </p:sp>
        <p:sp>
          <p:nvSpPr>
            <p:cNvPr id="57354" name="Freeform 10"/>
            <p:cNvSpPr>
              <a:spLocks/>
            </p:cNvSpPr>
            <p:nvPr/>
          </p:nvSpPr>
          <p:spPr bwMode="invGray">
            <a:xfrm>
              <a:off x="0" y="2238"/>
              <a:ext cx="3929" cy="2120"/>
            </a:xfrm>
            <a:custGeom>
              <a:avLst/>
              <a:gdLst>
                <a:gd name="T0" fmla="*/ 0 w 4196"/>
                <a:gd name="T1" fmla="*/ 415 h 2120"/>
                <a:gd name="T2" fmla="*/ 0 w 4196"/>
                <a:gd name="T3" fmla="*/ 508 h 2120"/>
                <a:gd name="T4" fmla="*/ 1933 w 4196"/>
                <a:gd name="T5" fmla="*/ 229 h 2120"/>
                <a:gd name="T6" fmla="*/ 3920 w 4196"/>
                <a:gd name="T7" fmla="*/ 1055 h 2120"/>
                <a:gd name="T8" fmla="*/ 3587 w 4196"/>
                <a:gd name="T9" fmla="*/ 2082 h 2120"/>
                <a:gd name="T10" fmla="*/ 3947 w 4196"/>
                <a:gd name="T11" fmla="*/ 829 h 2120"/>
                <a:gd name="T12" fmla="*/ 2253 w 4196"/>
                <a:gd name="T13" fmla="*/ 69 h 2120"/>
                <a:gd name="T14" fmla="*/ 0 w 4196"/>
                <a:gd name="T15" fmla="*/ 415 h 2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196" h="2120">
                  <a:moveTo>
                    <a:pt x="0" y="415"/>
                  </a:moveTo>
                  <a:lnTo>
                    <a:pt x="0" y="508"/>
                  </a:lnTo>
                  <a:cubicBezTo>
                    <a:pt x="160" y="577"/>
                    <a:pt x="1280" y="138"/>
                    <a:pt x="1933" y="229"/>
                  </a:cubicBezTo>
                  <a:cubicBezTo>
                    <a:pt x="2586" y="320"/>
                    <a:pt x="3644" y="746"/>
                    <a:pt x="3920" y="1055"/>
                  </a:cubicBezTo>
                  <a:cubicBezTo>
                    <a:pt x="4196" y="1364"/>
                    <a:pt x="3583" y="2120"/>
                    <a:pt x="3587" y="2082"/>
                  </a:cubicBezTo>
                  <a:lnTo>
                    <a:pt x="3947" y="829"/>
                  </a:lnTo>
                  <a:cubicBezTo>
                    <a:pt x="3725" y="494"/>
                    <a:pt x="2911" y="138"/>
                    <a:pt x="2253" y="69"/>
                  </a:cubicBezTo>
                  <a:cubicBezTo>
                    <a:pt x="1595" y="0"/>
                    <a:pt x="469" y="343"/>
                    <a:pt x="0" y="4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nl-NL"/>
            </a:p>
          </p:txBody>
        </p:sp>
      </p:grpSp>
      <p:sp>
        <p:nvSpPr>
          <p:cNvPr id="1027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 smtClean="0"/>
              <a:t>Klik om het opmaakprofiel van de modeltitel te bewerken</a:t>
            </a:r>
          </a:p>
        </p:txBody>
      </p:sp>
      <p:sp>
        <p:nvSpPr>
          <p:cNvPr id="57356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7357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7358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/>
            </a:lvl1pPr>
          </a:lstStyle>
          <a:p>
            <a:pPr>
              <a:defRPr/>
            </a:pPr>
            <a:fld id="{5ED1347A-3A8D-41B0-9E0A-03A7E50C9F6B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  <p:sp>
        <p:nvSpPr>
          <p:cNvPr id="1031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 smtClean="0"/>
              <a:t>Klik om de opmaakprofielen van de modeltekst te bewerken</a:t>
            </a:r>
          </a:p>
          <a:p>
            <a:pPr lvl="1"/>
            <a:r>
              <a:rPr lang="nl-NL" altLang="nl-NL" smtClean="0"/>
              <a:t>Tweede niveau</a:t>
            </a:r>
          </a:p>
          <a:p>
            <a:pPr lvl="2"/>
            <a:r>
              <a:rPr lang="nl-NL" altLang="nl-NL" smtClean="0"/>
              <a:t>Derde niveau</a:t>
            </a:r>
          </a:p>
          <a:p>
            <a:pPr lvl="3"/>
            <a:r>
              <a:rPr lang="nl-NL" altLang="nl-NL" smtClean="0"/>
              <a:t>Vierde niveau</a:t>
            </a:r>
          </a:p>
          <a:p>
            <a:pPr lvl="4"/>
            <a:r>
              <a:rPr lang="nl-NL" altLang="nl-NL" smtClean="0"/>
              <a:t>Vijfde niveau</a:t>
            </a: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0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8.xml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8.xml"/><Relationship Id="rId5" Type="http://schemas.openxmlformats.org/officeDocument/2006/relationships/diagramColors" Target="../diagrams/colors18.xml"/><Relationship Id="rId4" Type="http://schemas.openxmlformats.org/officeDocument/2006/relationships/diagramQuickStyle" Target="../diagrams/quickStyle18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9.xml"/><Relationship Id="rId2" Type="http://schemas.openxmlformats.org/officeDocument/2006/relationships/diagramData" Target="../diagrams/data19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9.xml"/><Relationship Id="rId5" Type="http://schemas.openxmlformats.org/officeDocument/2006/relationships/diagramColors" Target="../diagrams/colors19.xml"/><Relationship Id="rId4" Type="http://schemas.openxmlformats.org/officeDocument/2006/relationships/diagramQuickStyle" Target="../diagrams/quickStyle19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0.xml"/><Relationship Id="rId2" Type="http://schemas.openxmlformats.org/officeDocument/2006/relationships/diagramData" Target="../diagrams/data20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0.xml"/><Relationship Id="rId5" Type="http://schemas.openxmlformats.org/officeDocument/2006/relationships/diagramColors" Target="../diagrams/colors20.xml"/><Relationship Id="rId4" Type="http://schemas.openxmlformats.org/officeDocument/2006/relationships/diagramQuickStyle" Target="../diagrams/quickStyle20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1.xml"/><Relationship Id="rId2" Type="http://schemas.openxmlformats.org/officeDocument/2006/relationships/diagramData" Target="../diagrams/data2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1.xml"/><Relationship Id="rId5" Type="http://schemas.openxmlformats.org/officeDocument/2006/relationships/diagramColors" Target="../diagrams/colors21.xml"/><Relationship Id="rId4" Type="http://schemas.openxmlformats.org/officeDocument/2006/relationships/diagramQuickStyle" Target="../diagrams/quickStyle2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2.xml"/><Relationship Id="rId2" Type="http://schemas.openxmlformats.org/officeDocument/2006/relationships/diagramData" Target="../diagrams/data2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2.xml"/><Relationship Id="rId5" Type="http://schemas.openxmlformats.org/officeDocument/2006/relationships/diagramColors" Target="../diagrams/colors22.xml"/><Relationship Id="rId4" Type="http://schemas.openxmlformats.org/officeDocument/2006/relationships/diagramQuickStyle" Target="../diagrams/quickStyle2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3.xml"/><Relationship Id="rId2" Type="http://schemas.openxmlformats.org/officeDocument/2006/relationships/diagramData" Target="../diagrams/data2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3.xml"/><Relationship Id="rId5" Type="http://schemas.openxmlformats.org/officeDocument/2006/relationships/diagramColors" Target="../diagrams/colors23.xml"/><Relationship Id="rId4" Type="http://schemas.openxmlformats.org/officeDocument/2006/relationships/diagramQuickStyle" Target="../diagrams/quickStyle2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4.xml"/><Relationship Id="rId2" Type="http://schemas.openxmlformats.org/officeDocument/2006/relationships/diagramData" Target="../diagrams/data24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4.xml"/><Relationship Id="rId5" Type="http://schemas.openxmlformats.org/officeDocument/2006/relationships/diagramColors" Target="../diagrams/colors24.xml"/><Relationship Id="rId4" Type="http://schemas.openxmlformats.org/officeDocument/2006/relationships/diagramQuickStyle" Target="../diagrams/quickStyle24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5.xml"/><Relationship Id="rId2" Type="http://schemas.openxmlformats.org/officeDocument/2006/relationships/diagramData" Target="../diagrams/data25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5.xml"/><Relationship Id="rId5" Type="http://schemas.openxmlformats.org/officeDocument/2006/relationships/diagramColors" Target="../diagrams/colors25.xml"/><Relationship Id="rId4" Type="http://schemas.openxmlformats.org/officeDocument/2006/relationships/diagramQuickStyle" Target="../diagrams/quickStyle25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762000"/>
            <a:ext cx="7772400" cy="762000"/>
          </a:xfrm>
        </p:spPr>
        <p:txBody>
          <a:bodyPr/>
          <a:lstStyle/>
          <a:p>
            <a:pPr algn="l" eaLnBrk="1" hangingPunct="1"/>
            <a:r>
              <a:rPr lang="nl-NL" altLang="nl-NL" sz="3200" b="1" smtClean="0"/>
              <a:t>De productiestructuur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1676400"/>
            <a:ext cx="7696200" cy="4572000"/>
          </a:xfrm>
        </p:spPr>
        <p:txBody>
          <a:bodyPr/>
          <a:lstStyle/>
          <a:p>
            <a:pPr algn="l" eaLnBrk="1" hangingPunct="1"/>
            <a:r>
              <a:rPr lang="nl-NL" altLang="nl-NL" sz="1600" smtClean="0">
                <a:solidFill>
                  <a:srgbClr val="FFFFFF"/>
                </a:solidFill>
                <a:cs typeface="Times New Roman" pitchFamily="18" charset="0"/>
              </a:rPr>
              <a:t>De twee begrippen die hier besproken worden zijn:</a:t>
            </a:r>
          </a:p>
          <a:p>
            <a:pPr algn="l" eaLnBrk="1" hangingPunct="1"/>
            <a:r>
              <a:rPr lang="nl-NL" altLang="nl-NL" sz="1600" smtClean="0">
                <a:cs typeface="Times New Roman" pitchFamily="18" charset="0"/>
              </a:rPr>
              <a:t> </a:t>
            </a:r>
            <a:endParaRPr lang="nl-NL" altLang="nl-NL" sz="16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762000"/>
            <a:ext cx="7772400" cy="762000"/>
          </a:xfrm>
        </p:spPr>
        <p:txBody>
          <a:bodyPr/>
          <a:lstStyle/>
          <a:p>
            <a:pPr algn="l" eaLnBrk="1" hangingPunct="1"/>
            <a:r>
              <a:rPr lang="nl-NL" altLang="nl-NL" sz="3200" b="1" smtClean="0"/>
              <a:t>De productiestructuur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1676400"/>
            <a:ext cx="8134350" cy="5065713"/>
          </a:xfrm>
        </p:spPr>
        <p:txBody>
          <a:bodyPr/>
          <a:lstStyle/>
          <a:p>
            <a:pPr algn="l" eaLnBrk="1" hangingPunct="1"/>
            <a:r>
              <a:rPr lang="nl-NL" altLang="nl-NL" sz="1600" smtClean="0">
                <a:solidFill>
                  <a:srgbClr val="FFFF00"/>
                </a:solidFill>
                <a:cs typeface="Times New Roman" pitchFamily="18" charset="0"/>
              </a:rPr>
              <a:t>De bedrijfskolom</a:t>
            </a:r>
          </a:p>
          <a:p>
            <a:pPr algn="l" eaLnBrk="1" hangingPunct="1"/>
            <a:r>
              <a:rPr lang="nl-NL" altLang="nl-NL" sz="1600" smtClean="0">
                <a:solidFill>
                  <a:srgbClr val="FFFFFF"/>
                </a:solidFill>
                <a:cs typeface="Times New Roman" pitchFamily="18" charset="0"/>
              </a:rPr>
              <a:t>Schematisch:</a:t>
            </a: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r>
              <a:rPr lang="nl-NL" altLang="nl-NL" sz="1600" smtClean="0">
                <a:solidFill>
                  <a:srgbClr val="FFFFFF"/>
                </a:solidFill>
                <a:cs typeface="Times New Roman" pitchFamily="18" charset="0"/>
              </a:rPr>
              <a:t>Groothandel en kleinhandel behoren tot de handel </a:t>
            </a: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r>
              <a:rPr lang="nl-NL" altLang="nl-NL" sz="1600" smtClean="0">
                <a:cs typeface="Times New Roman" pitchFamily="18" charset="0"/>
              </a:rPr>
              <a:t> </a:t>
            </a:r>
            <a:endParaRPr lang="nl-NL" altLang="nl-NL" sz="1600" smtClean="0"/>
          </a:p>
        </p:txBody>
      </p:sp>
      <p:graphicFrame>
        <p:nvGraphicFramePr>
          <p:cNvPr id="6" name="Diagram 5"/>
          <p:cNvGraphicFramePr/>
          <p:nvPr/>
        </p:nvGraphicFramePr>
        <p:xfrm>
          <a:off x="1403648" y="2420888"/>
          <a:ext cx="2759968" cy="3600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762000"/>
            <a:ext cx="7772400" cy="762000"/>
          </a:xfrm>
        </p:spPr>
        <p:txBody>
          <a:bodyPr/>
          <a:lstStyle/>
          <a:p>
            <a:pPr algn="l" eaLnBrk="1" hangingPunct="1"/>
            <a:r>
              <a:rPr lang="nl-NL" altLang="nl-NL" sz="3200" b="1" smtClean="0"/>
              <a:t>De productiestructuur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1676400"/>
            <a:ext cx="8134350" cy="5065713"/>
          </a:xfrm>
        </p:spPr>
        <p:txBody>
          <a:bodyPr/>
          <a:lstStyle/>
          <a:p>
            <a:pPr algn="l" eaLnBrk="1" hangingPunct="1"/>
            <a:r>
              <a:rPr lang="nl-NL" altLang="nl-NL" sz="1600" smtClean="0">
                <a:solidFill>
                  <a:srgbClr val="FFFF00"/>
                </a:solidFill>
                <a:cs typeface="Times New Roman" pitchFamily="18" charset="0"/>
              </a:rPr>
              <a:t>De bedrijfskolom</a:t>
            </a:r>
          </a:p>
          <a:p>
            <a:pPr algn="l" eaLnBrk="1" hangingPunct="1"/>
            <a:r>
              <a:rPr lang="nl-NL" altLang="nl-NL" sz="1600" smtClean="0">
                <a:solidFill>
                  <a:srgbClr val="FFFFFF"/>
                </a:solidFill>
                <a:cs typeface="Times New Roman" pitchFamily="18" charset="0"/>
              </a:rPr>
              <a:t>Schematisch:</a:t>
            </a: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r>
              <a:rPr lang="nl-NL" altLang="nl-NL" sz="1600" smtClean="0">
                <a:solidFill>
                  <a:srgbClr val="FFFFFF"/>
                </a:solidFill>
                <a:cs typeface="Times New Roman" pitchFamily="18" charset="0"/>
              </a:rPr>
              <a:t>Bij handel vindt geen vormverandering plaats …dit betekent dat bij handel hetzelfde verkocht wordt als dat ingekocht werd</a:t>
            </a:r>
            <a:endParaRPr lang="nl-NL" altLang="nl-NL" sz="1600" smtClean="0">
              <a:solidFill>
                <a:srgbClr val="FFFFFF"/>
              </a:solidFill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r>
              <a:rPr lang="nl-NL" altLang="nl-NL" sz="1600" smtClean="0">
                <a:cs typeface="Times New Roman" pitchFamily="18" charset="0"/>
              </a:rPr>
              <a:t> </a:t>
            </a:r>
            <a:endParaRPr lang="nl-NL" altLang="nl-NL" sz="1600" smtClean="0"/>
          </a:p>
        </p:txBody>
      </p:sp>
      <p:graphicFrame>
        <p:nvGraphicFramePr>
          <p:cNvPr id="6" name="Diagram 5"/>
          <p:cNvGraphicFramePr/>
          <p:nvPr/>
        </p:nvGraphicFramePr>
        <p:xfrm>
          <a:off x="1403648" y="2420888"/>
          <a:ext cx="2759968" cy="3600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762000"/>
            <a:ext cx="7772400" cy="762000"/>
          </a:xfrm>
        </p:spPr>
        <p:txBody>
          <a:bodyPr/>
          <a:lstStyle/>
          <a:p>
            <a:pPr algn="l" eaLnBrk="1" hangingPunct="1"/>
            <a:r>
              <a:rPr lang="nl-NL" altLang="nl-NL" sz="3200" b="1" smtClean="0"/>
              <a:t>De productiestructuur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1676400"/>
            <a:ext cx="8134350" cy="5065713"/>
          </a:xfrm>
        </p:spPr>
        <p:txBody>
          <a:bodyPr/>
          <a:lstStyle/>
          <a:p>
            <a:pPr algn="l" eaLnBrk="1" hangingPunct="1"/>
            <a:r>
              <a:rPr lang="nl-NL" altLang="nl-NL" sz="1600" smtClean="0">
                <a:solidFill>
                  <a:srgbClr val="FFFF00"/>
                </a:solidFill>
                <a:cs typeface="Times New Roman" pitchFamily="18" charset="0"/>
              </a:rPr>
              <a:t>De bedrijfskolom</a:t>
            </a:r>
          </a:p>
          <a:p>
            <a:pPr algn="l" eaLnBrk="1" hangingPunct="1"/>
            <a:r>
              <a:rPr lang="nl-NL" altLang="nl-NL" sz="1600" smtClean="0">
                <a:solidFill>
                  <a:srgbClr val="FFFFFF"/>
                </a:solidFill>
                <a:cs typeface="Times New Roman" pitchFamily="18" charset="0"/>
              </a:rPr>
              <a:t>Schematisch:</a:t>
            </a: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r>
              <a:rPr lang="nl-NL" altLang="nl-NL" sz="1600" smtClean="0">
                <a:solidFill>
                  <a:srgbClr val="FFFFFF"/>
                </a:solidFill>
                <a:cs typeface="Times New Roman" pitchFamily="18" charset="0"/>
              </a:rPr>
              <a:t>                                                                                Levert aan andere bedrijven </a:t>
            </a: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r>
              <a:rPr lang="nl-NL" altLang="nl-NL" sz="1600" smtClean="0">
                <a:solidFill>
                  <a:srgbClr val="FFFFFF"/>
                </a:solidFill>
                <a:cs typeface="Times New Roman" pitchFamily="18" charset="0"/>
              </a:rPr>
              <a:t>Let op het verschil tussen groothandel en kleinhandel</a:t>
            </a:r>
            <a:endParaRPr lang="nl-NL" altLang="nl-NL" sz="1600" smtClean="0">
              <a:solidFill>
                <a:srgbClr val="FFFFFF"/>
              </a:solidFill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r>
              <a:rPr lang="nl-NL" altLang="nl-NL" sz="1600" smtClean="0">
                <a:cs typeface="Times New Roman" pitchFamily="18" charset="0"/>
              </a:rPr>
              <a:t> </a:t>
            </a:r>
            <a:endParaRPr lang="nl-NL" altLang="nl-NL" sz="1600" smtClean="0"/>
          </a:p>
        </p:txBody>
      </p:sp>
      <p:graphicFrame>
        <p:nvGraphicFramePr>
          <p:cNvPr id="6" name="Diagram 5"/>
          <p:cNvGraphicFramePr/>
          <p:nvPr/>
        </p:nvGraphicFramePr>
        <p:xfrm>
          <a:off x="1403648" y="2420888"/>
          <a:ext cx="2759968" cy="3600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14341" name="Rechte verbindingslijn met pijl 2"/>
          <p:cNvCxnSpPr>
            <a:cxnSpLocks noChangeShapeType="1"/>
          </p:cNvCxnSpPr>
          <p:nvPr/>
        </p:nvCxnSpPr>
        <p:spPr bwMode="auto">
          <a:xfrm>
            <a:off x="4284663" y="4221163"/>
            <a:ext cx="431800" cy="0"/>
          </a:xfrm>
          <a:prstGeom prst="straightConnector1">
            <a:avLst/>
          </a:prstGeom>
          <a:noFill/>
          <a:ln w="9525" algn="ctr">
            <a:solidFill>
              <a:srgbClr val="FFFFFF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762000"/>
            <a:ext cx="7772400" cy="762000"/>
          </a:xfrm>
        </p:spPr>
        <p:txBody>
          <a:bodyPr/>
          <a:lstStyle/>
          <a:p>
            <a:pPr algn="l" eaLnBrk="1" hangingPunct="1"/>
            <a:r>
              <a:rPr lang="nl-NL" altLang="nl-NL" sz="3200" b="1" smtClean="0"/>
              <a:t>De productiestructuur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1676400"/>
            <a:ext cx="8134350" cy="5065713"/>
          </a:xfrm>
        </p:spPr>
        <p:txBody>
          <a:bodyPr/>
          <a:lstStyle/>
          <a:p>
            <a:pPr algn="l" eaLnBrk="1" hangingPunct="1"/>
            <a:r>
              <a:rPr lang="nl-NL" altLang="nl-NL" sz="1600" smtClean="0">
                <a:solidFill>
                  <a:srgbClr val="FFFF00"/>
                </a:solidFill>
                <a:cs typeface="Times New Roman" pitchFamily="18" charset="0"/>
              </a:rPr>
              <a:t>De bedrijfskolom</a:t>
            </a:r>
          </a:p>
          <a:p>
            <a:pPr algn="l" eaLnBrk="1" hangingPunct="1"/>
            <a:r>
              <a:rPr lang="nl-NL" altLang="nl-NL" sz="1600" smtClean="0">
                <a:solidFill>
                  <a:srgbClr val="FFFFFF"/>
                </a:solidFill>
                <a:cs typeface="Times New Roman" pitchFamily="18" charset="0"/>
              </a:rPr>
              <a:t>Schematisch:</a:t>
            </a: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r>
              <a:rPr lang="nl-NL" altLang="nl-NL" sz="1600" smtClean="0">
                <a:solidFill>
                  <a:srgbClr val="FFFFFF"/>
                </a:solidFill>
                <a:cs typeface="Times New Roman" pitchFamily="18" charset="0"/>
              </a:rPr>
              <a:t>                                                                                </a:t>
            </a: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r>
              <a:rPr lang="nl-NL" altLang="nl-NL" sz="1600" smtClean="0">
                <a:solidFill>
                  <a:srgbClr val="FFFFFF"/>
                </a:solidFill>
                <a:cs typeface="Times New Roman" pitchFamily="18" charset="0"/>
              </a:rPr>
              <a:t>                                                                                Levert aan consumenten</a:t>
            </a: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r>
              <a:rPr lang="nl-NL" altLang="nl-NL" sz="1600" smtClean="0">
                <a:solidFill>
                  <a:srgbClr val="FFFFFF"/>
                </a:solidFill>
                <a:cs typeface="Times New Roman" pitchFamily="18" charset="0"/>
              </a:rPr>
              <a:t>Let op het verschil tussen groothandel en kleinhandel </a:t>
            </a:r>
            <a:endParaRPr lang="nl-NL" altLang="nl-NL" sz="1600" smtClean="0">
              <a:solidFill>
                <a:srgbClr val="FFFFFF"/>
              </a:solidFill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r>
              <a:rPr lang="nl-NL" altLang="nl-NL" sz="1600" smtClean="0">
                <a:cs typeface="Times New Roman" pitchFamily="18" charset="0"/>
              </a:rPr>
              <a:t> </a:t>
            </a:r>
            <a:endParaRPr lang="nl-NL" altLang="nl-NL" sz="1600" smtClean="0"/>
          </a:p>
        </p:txBody>
      </p:sp>
      <p:graphicFrame>
        <p:nvGraphicFramePr>
          <p:cNvPr id="6" name="Diagram 5"/>
          <p:cNvGraphicFramePr/>
          <p:nvPr/>
        </p:nvGraphicFramePr>
        <p:xfrm>
          <a:off x="1403648" y="2420888"/>
          <a:ext cx="2759968" cy="3600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15365" name="Rechte verbindingslijn met pijl 2"/>
          <p:cNvCxnSpPr>
            <a:cxnSpLocks noChangeShapeType="1"/>
          </p:cNvCxnSpPr>
          <p:nvPr/>
        </p:nvCxnSpPr>
        <p:spPr bwMode="auto">
          <a:xfrm>
            <a:off x="4284663" y="5084763"/>
            <a:ext cx="431800" cy="0"/>
          </a:xfrm>
          <a:prstGeom prst="straightConnector1">
            <a:avLst/>
          </a:prstGeom>
          <a:noFill/>
          <a:ln w="9525" algn="ctr">
            <a:solidFill>
              <a:srgbClr val="FFFFFF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762000"/>
            <a:ext cx="7772400" cy="762000"/>
          </a:xfrm>
        </p:spPr>
        <p:txBody>
          <a:bodyPr/>
          <a:lstStyle/>
          <a:p>
            <a:pPr algn="l" eaLnBrk="1" hangingPunct="1"/>
            <a:r>
              <a:rPr lang="nl-NL" altLang="nl-NL" sz="3200" b="1" smtClean="0"/>
              <a:t>De productiestructuur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1676400"/>
            <a:ext cx="8134350" cy="5065713"/>
          </a:xfrm>
        </p:spPr>
        <p:txBody>
          <a:bodyPr/>
          <a:lstStyle/>
          <a:p>
            <a:pPr algn="l" eaLnBrk="1" hangingPunct="1"/>
            <a:r>
              <a:rPr lang="nl-NL" altLang="nl-NL" sz="1600" smtClean="0">
                <a:solidFill>
                  <a:srgbClr val="FFFF00"/>
                </a:solidFill>
                <a:cs typeface="Times New Roman" pitchFamily="18" charset="0"/>
              </a:rPr>
              <a:t>De bedrijfskolom</a:t>
            </a:r>
          </a:p>
          <a:p>
            <a:pPr algn="l" eaLnBrk="1" hangingPunct="1"/>
            <a:r>
              <a:rPr lang="nl-NL" altLang="nl-NL" sz="1600" smtClean="0">
                <a:solidFill>
                  <a:srgbClr val="FFFFFF"/>
                </a:solidFill>
                <a:cs typeface="Times New Roman" pitchFamily="18" charset="0"/>
              </a:rPr>
              <a:t>Schematisch:</a:t>
            </a: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r>
              <a:rPr lang="nl-NL" altLang="nl-NL" sz="1600" smtClean="0">
                <a:solidFill>
                  <a:srgbClr val="FFFFFF"/>
                </a:solidFill>
                <a:cs typeface="Times New Roman" pitchFamily="18" charset="0"/>
              </a:rPr>
              <a:t>De bedrijfskolom is constant in beweging </a:t>
            </a: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r>
              <a:rPr lang="nl-NL" altLang="nl-NL" sz="1600" smtClean="0">
                <a:cs typeface="Times New Roman" pitchFamily="18" charset="0"/>
              </a:rPr>
              <a:t> </a:t>
            </a:r>
            <a:endParaRPr lang="nl-NL" altLang="nl-NL" sz="1600" smtClean="0"/>
          </a:p>
        </p:txBody>
      </p:sp>
      <p:graphicFrame>
        <p:nvGraphicFramePr>
          <p:cNvPr id="6" name="Diagram 5"/>
          <p:cNvGraphicFramePr/>
          <p:nvPr/>
        </p:nvGraphicFramePr>
        <p:xfrm>
          <a:off x="1403648" y="2420888"/>
          <a:ext cx="2759968" cy="3600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762000"/>
            <a:ext cx="7772400" cy="762000"/>
          </a:xfrm>
        </p:spPr>
        <p:txBody>
          <a:bodyPr/>
          <a:lstStyle/>
          <a:p>
            <a:pPr algn="l" eaLnBrk="1" hangingPunct="1"/>
            <a:r>
              <a:rPr lang="nl-NL" altLang="nl-NL" sz="3200" b="1" smtClean="0"/>
              <a:t>De productiestructuur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1676400"/>
            <a:ext cx="8134350" cy="5065713"/>
          </a:xfrm>
        </p:spPr>
        <p:txBody>
          <a:bodyPr/>
          <a:lstStyle/>
          <a:p>
            <a:pPr algn="l" eaLnBrk="1" hangingPunct="1"/>
            <a:r>
              <a:rPr lang="nl-NL" altLang="nl-NL" sz="1600" smtClean="0">
                <a:solidFill>
                  <a:srgbClr val="FFFF00"/>
                </a:solidFill>
                <a:cs typeface="Times New Roman" pitchFamily="18" charset="0"/>
              </a:rPr>
              <a:t>De bedrijfskolom</a:t>
            </a:r>
          </a:p>
          <a:p>
            <a:pPr algn="l" eaLnBrk="1" hangingPunct="1"/>
            <a:r>
              <a:rPr lang="nl-NL" altLang="nl-NL" sz="1600" smtClean="0">
                <a:solidFill>
                  <a:srgbClr val="FFFFFF"/>
                </a:solidFill>
                <a:cs typeface="Times New Roman" pitchFamily="18" charset="0"/>
              </a:rPr>
              <a:t>Schematisch:</a:t>
            </a: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r>
              <a:rPr lang="nl-NL" altLang="nl-NL" sz="1600" smtClean="0">
                <a:solidFill>
                  <a:srgbClr val="FFFFFF"/>
                </a:solidFill>
                <a:cs typeface="Times New Roman" pitchFamily="18" charset="0"/>
              </a:rPr>
              <a:t>Er worden vier bewegingen onderscheiden </a:t>
            </a: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r>
              <a:rPr lang="nl-NL" altLang="nl-NL" sz="1600" smtClean="0">
                <a:cs typeface="Times New Roman" pitchFamily="18" charset="0"/>
              </a:rPr>
              <a:t> </a:t>
            </a:r>
            <a:endParaRPr lang="nl-NL" altLang="nl-NL" sz="1600" smtClean="0"/>
          </a:p>
        </p:txBody>
      </p:sp>
      <p:graphicFrame>
        <p:nvGraphicFramePr>
          <p:cNvPr id="6" name="Diagram 5"/>
          <p:cNvGraphicFramePr/>
          <p:nvPr/>
        </p:nvGraphicFramePr>
        <p:xfrm>
          <a:off x="1403648" y="2420888"/>
          <a:ext cx="2759968" cy="3600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762000"/>
            <a:ext cx="7772400" cy="762000"/>
          </a:xfrm>
        </p:spPr>
        <p:txBody>
          <a:bodyPr/>
          <a:lstStyle/>
          <a:p>
            <a:pPr algn="l" eaLnBrk="1" hangingPunct="1"/>
            <a:r>
              <a:rPr lang="nl-NL" altLang="nl-NL" sz="3200" b="1" smtClean="0"/>
              <a:t>De productiestructuur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1676400"/>
            <a:ext cx="8134350" cy="5065713"/>
          </a:xfrm>
        </p:spPr>
        <p:txBody>
          <a:bodyPr/>
          <a:lstStyle/>
          <a:p>
            <a:pPr algn="l" eaLnBrk="1" hangingPunct="1"/>
            <a:r>
              <a:rPr lang="nl-NL" altLang="nl-NL" sz="1600" smtClean="0">
                <a:solidFill>
                  <a:srgbClr val="FFFF00"/>
                </a:solidFill>
                <a:cs typeface="Times New Roman" pitchFamily="18" charset="0"/>
              </a:rPr>
              <a:t>Bewegingen in de bedrijfskolom</a:t>
            </a:r>
          </a:p>
          <a:p>
            <a:pPr algn="l" eaLnBrk="1" hangingPunct="1"/>
            <a:r>
              <a:rPr lang="nl-NL" altLang="nl-NL" sz="1600" b="1" smtClean="0">
                <a:solidFill>
                  <a:srgbClr val="00FF00"/>
                </a:solidFill>
                <a:cs typeface="Times New Roman" pitchFamily="18" charset="0"/>
              </a:rPr>
              <a:t>1. Specialisatie</a:t>
            </a: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r>
              <a:rPr lang="nl-NL" altLang="nl-NL" sz="1600" smtClean="0">
                <a:solidFill>
                  <a:srgbClr val="FFFFFF"/>
                </a:solidFill>
                <a:cs typeface="Times New Roman" pitchFamily="18" charset="0"/>
              </a:rPr>
              <a:t>Een bedrijf legt zich dan toe op een of enkele producten</a:t>
            </a: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r>
              <a:rPr lang="nl-NL" altLang="nl-NL" sz="1600" smtClean="0">
                <a:cs typeface="Times New Roman" pitchFamily="18" charset="0"/>
              </a:rPr>
              <a:t> </a:t>
            </a:r>
            <a:endParaRPr lang="nl-NL" altLang="nl-NL" sz="1600" smtClean="0"/>
          </a:p>
        </p:txBody>
      </p:sp>
      <p:graphicFrame>
        <p:nvGraphicFramePr>
          <p:cNvPr id="6" name="Diagram 5"/>
          <p:cNvGraphicFramePr/>
          <p:nvPr/>
        </p:nvGraphicFramePr>
        <p:xfrm>
          <a:off x="1403648" y="2420888"/>
          <a:ext cx="2759968" cy="3600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762000"/>
            <a:ext cx="7772400" cy="762000"/>
          </a:xfrm>
        </p:spPr>
        <p:txBody>
          <a:bodyPr/>
          <a:lstStyle/>
          <a:p>
            <a:pPr algn="l" eaLnBrk="1" hangingPunct="1"/>
            <a:r>
              <a:rPr lang="nl-NL" altLang="nl-NL" sz="3200" b="1" smtClean="0"/>
              <a:t>De productiestructuur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1676400"/>
            <a:ext cx="8134350" cy="5065713"/>
          </a:xfrm>
        </p:spPr>
        <p:txBody>
          <a:bodyPr/>
          <a:lstStyle/>
          <a:p>
            <a:pPr algn="l" eaLnBrk="1" hangingPunct="1"/>
            <a:r>
              <a:rPr lang="nl-NL" altLang="nl-NL" sz="1600" smtClean="0">
                <a:solidFill>
                  <a:srgbClr val="FFFF00"/>
                </a:solidFill>
                <a:cs typeface="Times New Roman" pitchFamily="18" charset="0"/>
              </a:rPr>
              <a:t>Bewegingen in de bedrijfskolom</a:t>
            </a:r>
          </a:p>
          <a:p>
            <a:pPr algn="l" eaLnBrk="1" hangingPunct="1"/>
            <a:r>
              <a:rPr lang="nl-NL" altLang="nl-NL" sz="1600" b="1" smtClean="0">
                <a:solidFill>
                  <a:srgbClr val="00FF00"/>
                </a:solidFill>
                <a:cs typeface="Times New Roman" pitchFamily="18" charset="0"/>
              </a:rPr>
              <a:t>1. Specialisatie</a:t>
            </a: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r>
              <a:rPr lang="nl-NL" altLang="nl-NL" sz="1600" smtClean="0">
                <a:solidFill>
                  <a:srgbClr val="FFFFFF"/>
                </a:solidFill>
                <a:cs typeface="Times New Roman" pitchFamily="18" charset="0"/>
              </a:rPr>
              <a:t>Een bedrijf legt zich dan toe op een of enkele producten</a:t>
            </a:r>
          </a:p>
          <a:p>
            <a:pPr algn="l" eaLnBrk="1" hangingPunct="1"/>
            <a:r>
              <a:rPr lang="nl-NL" altLang="nl-NL" sz="1600" smtClean="0">
                <a:solidFill>
                  <a:srgbClr val="FFFFFF"/>
                </a:solidFill>
                <a:cs typeface="Times New Roman" pitchFamily="18" charset="0"/>
              </a:rPr>
              <a:t>Bijvoorbeeld een boekenwinkel die zich alleen gaat richten op reisboeken</a:t>
            </a: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r>
              <a:rPr lang="nl-NL" altLang="nl-NL" sz="1600" smtClean="0">
                <a:cs typeface="Times New Roman" pitchFamily="18" charset="0"/>
              </a:rPr>
              <a:t> </a:t>
            </a:r>
            <a:endParaRPr lang="nl-NL" altLang="nl-NL" sz="1600" smtClean="0"/>
          </a:p>
        </p:txBody>
      </p:sp>
      <p:graphicFrame>
        <p:nvGraphicFramePr>
          <p:cNvPr id="6" name="Diagram 5"/>
          <p:cNvGraphicFramePr/>
          <p:nvPr/>
        </p:nvGraphicFramePr>
        <p:xfrm>
          <a:off x="1403648" y="2420888"/>
          <a:ext cx="2759968" cy="3600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762000"/>
            <a:ext cx="7772400" cy="762000"/>
          </a:xfrm>
        </p:spPr>
        <p:txBody>
          <a:bodyPr/>
          <a:lstStyle/>
          <a:p>
            <a:pPr algn="l" eaLnBrk="1" hangingPunct="1"/>
            <a:r>
              <a:rPr lang="nl-NL" altLang="nl-NL" sz="3200" b="1" smtClean="0"/>
              <a:t>De productiestructuur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1676400"/>
            <a:ext cx="8134350" cy="5065713"/>
          </a:xfrm>
        </p:spPr>
        <p:txBody>
          <a:bodyPr/>
          <a:lstStyle/>
          <a:p>
            <a:pPr algn="l" eaLnBrk="1" hangingPunct="1"/>
            <a:r>
              <a:rPr lang="nl-NL" altLang="nl-NL" sz="1600" smtClean="0">
                <a:solidFill>
                  <a:srgbClr val="FFFF00"/>
                </a:solidFill>
                <a:cs typeface="Times New Roman" pitchFamily="18" charset="0"/>
              </a:rPr>
              <a:t>Bewegingen in de bedrijfskolom</a:t>
            </a:r>
          </a:p>
          <a:p>
            <a:pPr algn="l" eaLnBrk="1" hangingPunct="1"/>
            <a:r>
              <a:rPr lang="nl-NL" altLang="nl-NL" sz="1600" b="1" smtClean="0">
                <a:solidFill>
                  <a:srgbClr val="00FF00"/>
                </a:solidFill>
                <a:cs typeface="Times New Roman" pitchFamily="18" charset="0"/>
              </a:rPr>
              <a:t>1. Specialisatie</a:t>
            </a: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r>
              <a:rPr lang="nl-NL" altLang="nl-NL" sz="1600" smtClean="0">
                <a:solidFill>
                  <a:srgbClr val="FFFFFF"/>
                </a:solidFill>
                <a:cs typeface="Times New Roman" pitchFamily="18" charset="0"/>
              </a:rPr>
              <a:t>Dit is een </a:t>
            </a:r>
            <a:r>
              <a:rPr lang="nl-NL" altLang="nl-NL" sz="1600" b="1" smtClean="0">
                <a:solidFill>
                  <a:srgbClr val="FFFFFF"/>
                </a:solidFill>
                <a:cs typeface="Times New Roman" pitchFamily="18" charset="0"/>
              </a:rPr>
              <a:t>verdieping</a:t>
            </a:r>
            <a:r>
              <a:rPr lang="nl-NL" altLang="nl-NL" sz="1600" smtClean="0">
                <a:solidFill>
                  <a:srgbClr val="FFFFFF"/>
                </a:solidFill>
                <a:cs typeface="Times New Roman" pitchFamily="18" charset="0"/>
              </a:rPr>
              <a:t> van het assortiment</a:t>
            </a: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r>
              <a:rPr lang="nl-NL" altLang="nl-NL" sz="1600" smtClean="0">
                <a:cs typeface="Times New Roman" pitchFamily="18" charset="0"/>
              </a:rPr>
              <a:t> </a:t>
            </a:r>
            <a:endParaRPr lang="nl-NL" altLang="nl-NL" sz="1600" smtClean="0"/>
          </a:p>
        </p:txBody>
      </p:sp>
      <p:graphicFrame>
        <p:nvGraphicFramePr>
          <p:cNvPr id="6" name="Diagram 5"/>
          <p:cNvGraphicFramePr/>
          <p:nvPr/>
        </p:nvGraphicFramePr>
        <p:xfrm>
          <a:off x="1403648" y="2420888"/>
          <a:ext cx="2759968" cy="3600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762000"/>
            <a:ext cx="7772400" cy="762000"/>
          </a:xfrm>
        </p:spPr>
        <p:txBody>
          <a:bodyPr/>
          <a:lstStyle/>
          <a:p>
            <a:pPr algn="l" eaLnBrk="1" hangingPunct="1"/>
            <a:r>
              <a:rPr lang="nl-NL" altLang="nl-NL" sz="3200" b="1" smtClean="0"/>
              <a:t>De productiestructuur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1676400"/>
            <a:ext cx="8134350" cy="5065713"/>
          </a:xfrm>
        </p:spPr>
        <p:txBody>
          <a:bodyPr/>
          <a:lstStyle/>
          <a:p>
            <a:pPr algn="l" eaLnBrk="1" hangingPunct="1"/>
            <a:r>
              <a:rPr lang="nl-NL" altLang="nl-NL" sz="1600" smtClean="0">
                <a:solidFill>
                  <a:srgbClr val="FFFF00"/>
                </a:solidFill>
                <a:cs typeface="Times New Roman" pitchFamily="18" charset="0"/>
              </a:rPr>
              <a:t>Bewegingen in de bedrijfskolom</a:t>
            </a:r>
          </a:p>
          <a:p>
            <a:pPr algn="l" eaLnBrk="1" hangingPunct="1"/>
            <a:r>
              <a:rPr lang="nl-NL" altLang="nl-NL" sz="1600" b="1" smtClean="0">
                <a:solidFill>
                  <a:srgbClr val="00FF00"/>
                </a:solidFill>
                <a:cs typeface="Times New Roman" pitchFamily="18" charset="0"/>
              </a:rPr>
              <a:t>2. Parallellisatie</a:t>
            </a: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r>
              <a:rPr lang="nl-NL" altLang="nl-NL" sz="1600" smtClean="0">
                <a:solidFill>
                  <a:srgbClr val="FFFFFF"/>
                </a:solidFill>
                <a:cs typeface="Times New Roman" pitchFamily="18" charset="0"/>
              </a:rPr>
              <a:t>Een bedrijf legt zich dan toe op meerdere soorten producten (uit andere bedrijfskolommen)</a:t>
            </a: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r>
              <a:rPr lang="nl-NL" altLang="nl-NL" sz="1600" smtClean="0">
                <a:cs typeface="Times New Roman" pitchFamily="18" charset="0"/>
              </a:rPr>
              <a:t> </a:t>
            </a:r>
            <a:endParaRPr lang="nl-NL" altLang="nl-NL" sz="1600" smtClean="0"/>
          </a:p>
        </p:txBody>
      </p:sp>
      <p:graphicFrame>
        <p:nvGraphicFramePr>
          <p:cNvPr id="6" name="Diagram 5"/>
          <p:cNvGraphicFramePr/>
          <p:nvPr/>
        </p:nvGraphicFramePr>
        <p:xfrm>
          <a:off x="1403648" y="2420888"/>
          <a:ext cx="2759968" cy="3600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762000"/>
            <a:ext cx="7772400" cy="762000"/>
          </a:xfrm>
        </p:spPr>
        <p:txBody>
          <a:bodyPr/>
          <a:lstStyle/>
          <a:p>
            <a:pPr algn="l" eaLnBrk="1" hangingPunct="1"/>
            <a:r>
              <a:rPr lang="nl-NL" altLang="nl-NL" sz="3200" b="1" smtClean="0"/>
              <a:t>De productiestructuur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1676400"/>
            <a:ext cx="7696200" cy="4572000"/>
          </a:xfrm>
        </p:spPr>
        <p:txBody>
          <a:bodyPr/>
          <a:lstStyle/>
          <a:p>
            <a:pPr algn="l" eaLnBrk="1" hangingPunct="1"/>
            <a:r>
              <a:rPr lang="nl-NL" altLang="nl-NL" sz="1600" smtClean="0">
                <a:solidFill>
                  <a:srgbClr val="FFFFFF"/>
                </a:solidFill>
                <a:cs typeface="Times New Roman" pitchFamily="18" charset="0"/>
              </a:rPr>
              <a:t>De twee begrippen die hier besproken worden zijn:</a:t>
            </a:r>
          </a:p>
          <a:p>
            <a:pPr algn="l" eaLnBrk="1" hangingPunct="1"/>
            <a:r>
              <a:rPr lang="nl-NL" altLang="nl-NL" sz="1600" smtClean="0">
                <a:cs typeface="Times New Roman" pitchFamily="18" charset="0"/>
              </a:rPr>
              <a:t>	</a:t>
            </a:r>
            <a:r>
              <a:rPr lang="nl-NL" altLang="nl-NL" sz="1600" smtClean="0">
                <a:solidFill>
                  <a:srgbClr val="FFFF00"/>
                </a:solidFill>
                <a:cs typeface="Times New Roman" pitchFamily="18" charset="0"/>
              </a:rPr>
              <a:t>Bedrijfskolom</a:t>
            </a:r>
          </a:p>
          <a:p>
            <a:pPr algn="l" eaLnBrk="1" hangingPunct="1"/>
            <a:r>
              <a:rPr lang="nl-NL" altLang="nl-NL" sz="1600" smtClean="0">
                <a:cs typeface="Times New Roman" pitchFamily="18" charset="0"/>
              </a:rPr>
              <a:t> </a:t>
            </a:r>
            <a:endParaRPr lang="nl-NL" altLang="nl-NL" sz="16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762000"/>
            <a:ext cx="7772400" cy="762000"/>
          </a:xfrm>
        </p:spPr>
        <p:txBody>
          <a:bodyPr/>
          <a:lstStyle/>
          <a:p>
            <a:pPr algn="l" eaLnBrk="1" hangingPunct="1"/>
            <a:r>
              <a:rPr lang="nl-NL" altLang="nl-NL" sz="3200" b="1" smtClean="0"/>
              <a:t>De productiestructuur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1676400"/>
            <a:ext cx="8134350" cy="5065713"/>
          </a:xfrm>
        </p:spPr>
        <p:txBody>
          <a:bodyPr/>
          <a:lstStyle/>
          <a:p>
            <a:pPr algn="l" eaLnBrk="1" hangingPunct="1"/>
            <a:r>
              <a:rPr lang="nl-NL" altLang="nl-NL" sz="1600" smtClean="0">
                <a:solidFill>
                  <a:srgbClr val="FFFF00"/>
                </a:solidFill>
                <a:cs typeface="Times New Roman" pitchFamily="18" charset="0"/>
              </a:rPr>
              <a:t>Bewegingen in de bedrijfskolom</a:t>
            </a:r>
          </a:p>
          <a:p>
            <a:pPr algn="l" eaLnBrk="1" hangingPunct="1"/>
            <a:r>
              <a:rPr lang="nl-NL" altLang="nl-NL" sz="1600" b="1" smtClean="0">
                <a:solidFill>
                  <a:srgbClr val="00FF00"/>
                </a:solidFill>
                <a:cs typeface="Times New Roman" pitchFamily="18" charset="0"/>
              </a:rPr>
              <a:t>2. Parallellisatie</a:t>
            </a: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r>
              <a:rPr lang="nl-NL" altLang="nl-NL" sz="1600" smtClean="0">
                <a:solidFill>
                  <a:srgbClr val="FFFFFF"/>
                </a:solidFill>
                <a:cs typeface="Times New Roman" pitchFamily="18" charset="0"/>
              </a:rPr>
              <a:t>Een bedrijf legt zich dan toe op meerdere soorten producten (uit andere bedrijfskolommen)</a:t>
            </a:r>
          </a:p>
          <a:p>
            <a:pPr algn="l" eaLnBrk="1" hangingPunct="1"/>
            <a:r>
              <a:rPr lang="nl-NL" altLang="nl-NL" sz="1600" smtClean="0">
                <a:solidFill>
                  <a:srgbClr val="FFFFFF"/>
                </a:solidFill>
                <a:cs typeface="Times New Roman" pitchFamily="18" charset="0"/>
              </a:rPr>
              <a:t>Bijvoorbeeld een bouwmarkt die ook elektronica en speelgoed gaat verkopen</a:t>
            </a: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r>
              <a:rPr lang="nl-NL" altLang="nl-NL" sz="1600" smtClean="0">
                <a:cs typeface="Times New Roman" pitchFamily="18" charset="0"/>
              </a:rPr>
              <a:t> </a:t>
            </a:r>
            <a:endParaRPr lang="nl-NL" altLang="nl-NL" sz="1600" smtClean="0"/>
          </a:p>
        </p:txBody>
      </p:sp>
      <p:graphicFrame>
        <p:nvGraphicFramePr>
          <p:cNvPr id="6" name="Diagram 5"/>
          <p:cNvGraphicFramePr/>
          <p:nvPr/>
        </p:nvGraphicFramePr>
        <p:xfrm>
          <a:off x="1403648" y="2420888"/>
          <a:ext cx="2759968" cy="3600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762000"/>
            <a:ext cx="7772400" cy="762000"/>
          </a:xfrm>
        </p:spPr>
        <p:txBody>
          <a:bodyPr/>
          <a:lstStyle/>
          <a:p>
            <a:pPr algn="l" eaLnBrk="1" hangingPunct="1"/>
            <a:r>
              <a:rPr lang="nl-NL" altLang="nl-NL" sz="3200" b="1" smtClean="0"/>
              <a:t>De productiestructuur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1676400"/>
            <a:ext cx="8134350" cy="5065713"/>
          </a:xfrm>
        </p:spPr>
        <p:txBody>
          <a:bodyPr/>
          <a:lstStyle/>
          <a:p>
            <a:pPr algn="l" eaLnBrk="1" hangingPunct="1"/>
            <a:r>
              <a:rPr lang="nl-NL" altLang="nl-NL" sz="1600" smtClean="0">
                <a:solidFill>
                  <a:srgbClr val="FFFF00"/>
                </a:solidFill>
                <a:cs typeface="Times New Roman" pitchFamily="18" charset="0"/>
              </a:rPr>
              <a:t>Bewegingen in de bedrijfskolom</a:t>
            </a:r>
          </a:p>
          <a:p>
            <a:pPr algn="l" eaLnBrk="1" hangingPunct="1"/>
            <a:r>
              <a:rPr lang="nl-NL" altLang="nl-NL" sz="1600" b="1" smtClean="0">
                <a:solidFill>
                  <a:srgbClr val="00FF00"/>
                </a:solidFill>
                <a:cs typeface="Times New Roman" pitchFamily="18" charset="0"/>
              </a:rPr>
              <a:t>2. Parallellisatie</a:t>
            </a: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r>
              <a:rPr lang="nl-NL" altLang="nl-NL" sz="1600" smtClean="0">
                <a:solidFill>
                  <a:srgbClr val="FFFFFF"/>
                </a:solidFill>
                <a:cs typeface="Times New Roman" pitchFamily="18" charset="0"/>
              </a:rPr>
              <a:t>Dit is een </a:t>
            </a:r>
            <a:r>
              <a:rPr lang="nl-NL" altLang="nl-NL" sz="1600" b="1" smtClean="0">
                <a:solidFill>
                  <a:srgbClr val="FFFFFF"/>
                </a:solidFill>
                <a:cs typeface="Times New Roman" pitchFamily="18" charset="0"/>
              </a:rPr>
              <a:t>verbreding</a:t>
            </a:r>
            <a:r>
              <a:rPr lang="nl-NL" altLang="nl-NL" sz="1600" smtClean="0">
                <a:solidFill>
                  <a:srgbClr val="FFFFFF"/>
                </a:solidFill>
                <a:cs typeface="Times New Roman" pitchFamily="18" charset="0"/>
              </a:rPr>
              <a:t> van het assortiment </a:t>
            </a: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r>
              <a:rPr lang="nl-NL" altLang="nl-NL" sz="1600" smtClean="0">
                <a:cs typeface="Times New Roman" pitchFamily="18" charset="0"/>
              </a:rPr>
              <a:t> </a:t>
            </a:r>
            <a:endParaRPr lang="nl-NL" altLang="nl-NL" sz="1600" smtClean="0"/>
          </a:p>
        </p:txBody>
      </p:sp>
      <p:graphicFrame>
        <p:nvGraphicFramePr>
          <p:cNvPr id="6" name="Diagram 5"/>
          <p:cNvGraphicFramePr/>
          <p:nvPr/>
        </p:nvGraphicFramePr>
        <p:xfrm>
          <a:off x="1403648" y="2420888"/>
          <a:ext cx="2759968" cy="3600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762000"/>
            <a:ext cx="7772400" cy="762000"/>
          </a:xfrm>
        </p:spPr>
        <p:txBody>
          <a:bodyPr/>
          <a:lstStyle/>
          <a:p>
            <a:pPr algn="l" eaLnBrk="1" hangingPunct="1"/>
            <a:r>
              <a:rPr lang="nl-NL" altLang="nl-NL" sz="3200" b="1" smtClean="0"/>
              <a:t>De productiestructuur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1676400"/>
            <a:ext cx="8134350" cy="5065713"/>
          </a:xfrm>
        </p:spPr>
        <p:txBody>
          <a:bodyPr/>
          <a:lstStyle/>
          <a:p>
            <a:pPr algn="l" eaLnBrk="1" hangingPunct="1"/>
            <a:r>
              <a:rPr lang="nl-NL" altLang="nl-NL" sz="1600" smtClean="0">
                <a:solidFill>
                  <a:srgbClr val="FFFF00"/>
                </a:solidFill>
                <a:cs typeface="Times New Roman" pitchFamily="18" charset="0"/>
              </a:rPr>
              <a:t>Bewegingen in de bedrijfskolom</a:t>
            </a:r>
          </a:p>
          <a:p>
            <a:pPr algn="l" eaLnBrk="1" hangingPunct="1"/>
            <a:r>
              <a:rPr lang="nl-NL" altLang="nl-NL" sz="1600" b="1" smtClean="0">
                <a:solidFill>
                  <a:srgbClr val="00FF00"/>
                </a:solidFill>
                <a:cs typeface="Times New Roman" pitchFamily="18" charset="0"/>
              </a:rPr>
              <a:t>2. Parallellisatie</a:t>
            </a: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r>
              <a:rPr lang="nl-NL" altLang="nl-NL" sz="1600" smtClean="0">
                <a:solidFill>
                  <a:srgbClr val="FFFFFF"/>
                </a:solidFill>
                <a:cs typeface="Times New Roman" pitchFamily="18" charset="0"/>
              </a:rPr>
              <a:t>Parallellisatie wordt ook wel </a:t>
            </a:r>
            <a:r>
              <a:rPr lang="nl-NL" altLang="nl-NL" sz="1600" b="1" smtClean="0">
                <a:solidFill>
                  <a:srgbClr val="FFFFFF"/>
                </a:solidFill>
                <a:cs typeface="Times New Roman" pitchFamily="18" charset="0"/>
              </a:rPr>
              <a:t>branchevervaging</a:t>
            </a:r>
            <a:r>
              <a:rPr lang="nl-NL" altLang="nl-NL" sz="1600" smtClean="0">
                <a:solidFill>
                  <a:srgbClr val="FFFFFF"/>
                </a:solidFill>
                <a:cs typeface="Times New Roman" pitchFamily="18" charset="0"/>
              </a:rPr>
              <a:t> genoemd</a:t>
            </a: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r>
              <a:rPr lang="nl-NL" altLang="nl-NL" sz="1600" smtClean="0">
                <a:cs typeface="Times New Roman" pitchFamily="18" charset="0"/>
              </a:rPr>
              <a:t> </a:t>
            </a:r>
            <a:endParaRPr lang="nl-NL" altLang="nl-NL" sz="1600" smtClean="0"/>
          </a:p>
        </p:txBody>
      </p:sp>
      <p:graphicFrame>
        <p:nvGraphicFramePr>
          <p:cNvPr id="6" name="Diagram 5"/>
          <p:cNvGraphicFramePr/>
          <p:nvPr/>
        </p:nvGraphicFramePr>
        <p:xfrm>
          <a:off x="1403648" y="2420888"/>
          <a:ext cx="2759968" cy="3600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762000"/>
            <a:ext cx="7772400" cy="762000"/>
          </a:xfrm>
        </p:spPr>
        <p:txBody>
          <a:bodyPr/>
          <a:lstStyle/>
          <a:p>
            <a:pPr algn="l" eaLnBrk="1" hangingPunct="1"/>
            <a:r>
              <a:rPr lang="nl-NL" altLang="nl-NL" sz="3200" b="1" smtClean="0"/>
              <a:t>De productiestructuur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1676400"/>
            <a:ext cx="8566150" cy="5065713"/>
          </a:xfrm>
        </p:spPr>
        <p:txBody>
          <a:bodyPr/>
          <a:lstStyle/>
          <a:p>
            <a:pPr algn="l" eaLnBrk="1" hangingPunct="1"/>
            <a:r>
              <a:rPr lang="nl-NL" altLang="nl-NL" sz="1600" smtClean="0">
                <a:solidFill>
                  <a:srgbClr val="FFFF00"/>
                </a:solidFill>
                <a:cs typeface="Times New Roman" pitchFamily="18" charset="0"/>
              </a:rPr>
              <a:t>Bewegingen in de bedrijfskolom</a:t>
            </a:r>
          </a:p>
          <a:p>
            <a:pPr algn="l" eaLnBrk="1" hangingPunct="1"/>
            <a:r>
              <a:rPr lang="nl-NL" altLang="nl-NL" sz="1600" b="1" smtClean="0">
                <a:solidFill>
                  <a:srgbClr val="00FF00"/>
                </a:solidFill>
                <a:cs typeface="Times New Roman" pitchFamily="18" charset="0"/>
              </a:rPr>
              <a:t>3. Integratie</a:t>
            </a: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r>
              <a:rPr lang="nl-NL" altLang="nl-NL" sz="1600" smtClean="0">
                <a:solidFill>
                  <a:srgbClr val="FFFFFF"/>
                </a:solidFill>
                <a:cs typeface="Times New Roman" pitchFamily="18" charset="0"/>
              </a:rPr>
              <a:t>Het samenvoegen van een of meer schakels. Er wordt een schakel uit de bedrijfskolom verwijderd</a:t>
            </a: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r>
              <a:rPr lang="nl-NL" altLang="nl-NL" sz="1600" smtClean="0">
                <a:cs typeface="Times New Roman" pitchFamily="18" charset="0"/>
              </a:rPr>
              <a:t> </a:t>
            </a:r>
            <a:endParaRPr lang="nl-NL" altLang="nl-NL" sz="1600" smtClean="0"/>
          </a:p>
        </p:txBody>
      </p:sp>
      <p:graphicFrame>
        <p:nvGraphicFramePr>
          <p:cNvPr id="6" name="Diagram 5"/>
          <p:cNvGraphicFramePr/>
          <p:nvPr/>
        </p:nvGraphicFramePr>
        <p:xfrm>
          <a:off x="1403648" y="2420888"/>
          <a:ext cx="2759968" cy="3600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762000"/>
            <a:ext cx="7772400" cy="762000"/>
          </a:xfrm>
        </p:spPr>
        <p:txBody>
          <a:bodyPr/>
          <a:lstStyle/>
          <a:p>
            <a:pPr algn="l" eaLnBrk="1" hangingPunct="1"/>
            <a:r>
              <a:rPr lang="nl-NL" altLang="nl-NL" sz="3200" b="1" smtClean="0"/>
              <a:t>De productiestructuur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1676400"/>
            <a:ext cx="8566150" cy="5065713"/>
          </a:xfrm>
        </p:spPr>
        <p:txBody>
          <a:bodyPr/>
          <a:lstStyle/>
          <a:p>
            <a:pPr algn="l" eaLnBrk="1" hangingPunct="1"/>
            <a:r>
              <a:rPr lang="nl-NL" altLang="nl-NL" sz="1600" smtClean="0">
                <a:solidFill>
                  <a:srgbClr val="FFFF00"/>
                </a:solidFill>
                <a:cs typeface="Times New Roman" pitchFamily="18" charset="0"/>
              </a:rPr>
              <a:t>Bewegingen in de bedrijfskolom</a:t>
            </a:r>
          </a:p>
          <a:p>
            <a:pPr algn="l" eaLnBrk="1" hangingPunct="1"/>
            <a:r>
              <a:rPr lang="nl-NL" altLang="nl-NL" sz="1600" b="1" smtClean="0">
                <a:solidFill>
                  <a:srgbClr val="00FF00"/>
                </a:solidFill>
                <a:cs typeface="Times New Roman" pitchFamily="18" charset="0"/>
              </a:rPr>
              <a:t>3. Integratie</a:t>
            </a: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r>
              <a:rPr lang="nl-NL" altLang="nl-NL" sz="1600" smtClean="0">
                <a:solidFill>
                  <a:srgbClr val="FFFFFF"/>
                </a:solidFill>
                <a:cs typeface="Times New Roman" pitchFamily="18" charset="0"/>
              </a:rPr>
              <a:t>Als bijvoorbeeld de kleinhandel de goederen direct bij de fabriek gaat inkopen, wordt de groothandel overbodig</a:t>
            </a: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r>
              <a:rPr lang="nl-NL" altLang="nl-NL" sz="1600" smtClean="0">
                <a:cs typeface="Times New Roman" pitchFamily="18" charset="0"/>
              </a:rPr>
              <a:t> </a:t>
            </a:r>
            <a:endParaRPr lang="nl-NL" altLang="nl-NL" sz="1600" smtClean="0"/>
          </a:p>
        </p:txBody>
      </p:sp>
      <p:graphicFrame>
        <p:nvGraphicFramePr>
          <p:cNvPr id="6" name="Diagram 5"/>
          <p:cNvGraphicFramePr/>
          <p:nvPr/>
        </p:nvGraphicFramePr>
        <p:xfrm>
          <a:off x="1403648" y="2420888"/>
          <a:ext cx="2759968" cy="3600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762000"/>
            <a:ext cx="7772400" cy="762000"/>
          </a:xfrm>
        </p:spPr>
        <p:txBody>
          <a:bodyPr/>
          <a:lstStyle/>
          <a:p>
            <a:pPr algn="l" eaLnBrk="1" hangingPunct="1"/>
            <a:r>
              <a:rPr lang="nl-NL" altLang="nl-NL" sz="3200" b="1" smtClean="0"/>
              <a:t>De productiestructuur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1676400"/>
            <a:ext cx="8566150" cy="5065713"/>
          </a:xfrm>
        </p:spPr>
        <p:txBody>
          <a:bodyPr/>
          <a:lstStyle/>
          <a:p>
            <a:pPr algn="l" eaLnBrk="1" hangingPunct="1"/>
            <a:r>
              <a:rPr lang="nl-NL" altLang="nl-NL" sz="1600" smtClean="0">
                <a:solidFill>
                  <a:srgbClr val="FFFF00"/>
                </a:solidFill>
                <a:cs typeface="Times New Roman" pitchFamily="18" charset="0"/>
              </a:rPr>
              <a:t>Bewegingen in de bedrijfskolom</a:t>
            </a:r>
          </a:p>
          <a:p>
            <a:pPr algn="l" eaLnBrk="1" hangingPunct="1"/>
            <a:r>
              <a:rPr lang="nl-NL" altLang="nl-NL" sz="1600" b="1" smtClean="0">
                <a:solidFill>
                  <a:srgbClr val="00FF00"/>
                </a:solidFill>
                <a:cs typeface="Times New Roman" pitchFamily="18" charset="0"/>
              </a:rPr>
              <a:t>3. Integratie</a:t>
            </a: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r>
              <a:rPr lang="nl-NL" altLang="nl-NL" sz="1600" smtClean="0">
                <a:solidFill>
                  <a:srgbClr val="FFFFFF"/>
                </a:solidFill>
                <a:cs typeface="Times New Roman" pitchFamily="18" charset="0"/>
              </a:rPr>
              <a:t>Als bijvoorbeeld de kleinhandel de goederen direct bij de fabriek gaat inkopen, wordt de groothandel overbodig</a:t>
            </a: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r>
              <a:rPr lang="nl-NL" altLang="nl-NL" sz="1600" smtClean="0">
                <a:cs typeface="Times New Roman" pitchFamily="18" charset="0"/>
              </a:rPr>
              <a:t> </a:t>
            </a:r>
            <a:endParaRPr lang="nl-NL" altLang="nl-NL" sz="1600" smtClean="0"/>
          </a:p>
        </p:txBody>
      </p:sp>
      <p:graphicFrame>
        <p:nvGraphicFramePr>
          <p:cNvPr id="6" name="Diagram 5"/>
          <p:cNvGraphicFramePr/>
          <p:nvPr/>
        </p:nvGraphicFramePr>
        <p:xfrm>
          <a:off x="1403648" y="2420888"/>
          <a:ext cx="2759968" cy="3600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27653" name="Rechte verbindingslijn 2"/>
          <p:cNvCxnSpPr>
            <a:cxnSpLocks noChangeShapeType="1"/>
          </p:cNvCxnSpPr>
          <p:nvPr/>
        </p:nvCxnSpPr>
        <p:spPr bwMode="auto">
          <a:xfrm flipV="1">
            <a:off x="1763713" y="4076700"/>
            <a:ext cx="2016125" cy="288925"/>
          </a:xfrm>
          <a:prstGeom prst="line">
            <a:avLst/>
          </a:prstGeom>
          <a:noFill/>
          <a:ln w="25400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7654" name="Rechte verbindingslijn 4"/>
          <p:cNvCxnSpPr>
            <a:cxnSpLocks noChangeShapeType="1"/>
          </p:cNvCxnSpPr>
          <p:nvPr/>
        </p:nvCxnSpPr>
        <p:spPr bwMode="auto">
          <a:xfrm>
            <a:off x="1763713" y="4076700"/>
            <a:ext cx="2016125" cy="288925"/>
          </a:xfrm>
          <a:prstGeom prst="line">
            <a:avLst/>
          </a:prstGeom>
          <a:noFill/>
          <a:ln w="25400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762000"/>
            <a:ext cx="7772400" cy="762000"/>
          </a:xfrm>
        </p:spPr>
        <p:txBody>
          <a:bodyPr/>
          <a:lstStyle/>
          <a:p>
            <a:pPr algn="l" eaLnBrk="1" hangingPunct="1"/>
            <a:r>
              <a:rPr lang="nl-NL" altLang="nl-NL" sz="3200" b="1" smtClean="0"/>
              <a:t>De productiestructuur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1676400"/>
            <a:ext cx="8566150" cy="5065713"/>
          </a:xfrm>
        </p:spPr>
        <p:txBody>
          <a:bodyPr/>
          <a:lstStyle/>
          <a:p>
            <a:pPr algn="l" eaLnBrk="1" hangingPunct="1"/>
            <a:r>
              <a:rPr lang="nl-NL" altLang="nl-NL" sz="1600" smtClean="0">
                <a:solidFill>
                  <a:srgbClr val="FFFF00"/>
                </a:solidFill>
                <a:cs typeface="Times New Roman" pitchFamily="18" charset="0"/>
              </a:rPr>
              <a:t>Bewegingen in de bedrijfskolom</a:t>
            </a:r>
          </a:p>
          <a:p>
            <a:pPr algn="l" eaLnBrk="1" hangingPunct="1"/>
            <a:r>
              <a:rPr lang="nl-NL" altLang="nl-NL" sz="1600" b="1" smtClean="0">
                <a:solidFill>
                  <a:srgbClr val="00FF00"/>
                </a:solidFill>
                <a:cs typeface="Times New Roman" pitchFamily="18" charset="0"/>
              </a:rPr>
              <a:t>3. Integratie</a:t>
            </a: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r>
              <a:rPr lang="nl-NL" altLang="nl-NL" sz="1600" smtClean="0">
                <a:solidFill>
                  <a:srgbClr val="FFFFFF"/>
                </a:solidFill>
                <a:cs typeface="Times New Roman" pitchFamily="18" charset="0"/>
              </a:rPr>
              <a:t>De bedrijfskolom wordt een schakel korter</a:t>
            </a: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r>
              <a:rPr lang="nl-NL" altLang="nl-NL" sz="1600" smtClean="0">
                <a:cs typeface="Times New Roman" pitchFamily="18" charset="0"/>
              </a:rPr>
              <a:t> </a:t>
            </a:r>
            <a:endParaRPr lang="nl-NL" altLang="nl-NL" sz="1600" smtClean="0"/>
          </a:p>
        </p:txBody>
      </p:sp>
      <p:graphicFrame>
        <p:nvGraphicFramePr>
          <p:cNvPr id="6" name="Diagram 5"/>
          <p:cNvGraphicFramePr/>
          <p:nvPr/>
        </p:nvGraphicFramePr>
        <p:xfrm>
          <a:off x="1403648" y="2420888"/>
          <a:ext cx="2759968" cy="3600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762000"/>
            <a:ext cx="7772400" cy="762000"/>
          </a:xfrm>
        </p:spPr>
        <p:txBody>
          <a:bodyPr/>
          <a:lstStyle/>
          <a:p>
            <a:pPr algn="l" eaLnBrk="1" hangingPunct="1"/>
            <a:r>
              <a:rPr lang="nl-NL" altLang="nl-NL" sz="3200" b="1" smtClean="0"/>
              <a:t>De productiestructuur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1676400"/>
            <a:ext cx="8566150" cy="5065713"/>
          </a:xfrm>
        </p:spPr>
        <p:txBody>
          <a:bodyPr/>
          <a:lstStyle/>
          <a:p>
            <a:pPr algn="l" eaLnBrk="1" hangingPunct="1"/>
            <a:r>
              <a:rPr lang="nl-NL" altLang="nl-NL" sz="1600" smtClean="0">
                <a:solidFill>
                  <a:srgbClr val="FFFF00"/>
                </a:solidFill>
                <a:cs typeface="Times New Roman" pitchFamily="18" charset="0"/>
              </a:rPr>
              <a:t>Bewegingen in de bedrijfskolom</a:t>
            </a:r>
          </a:p>
          <a:p>
            <a:pPr algn="l" eaLnBrk="1" hangingPunct="1"/>
            <a:r>
              <a:rPr lang="nl-NL" altLang="nl-NL" sz="1600" b="1" smtClean="0">
                <a:solidFill>
                  <a:srgbClr val="00FF00"/>
                </a:solidFill>
                <a:cs typeface="Times New Roman" pitchFamily="18" charset="0"/>
              </a:rPr>
              <a:t>4. Differentiatie</a:t>
            </a: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r>
              <a:rPr lang="nl-NL" altLang="nl-NL" sz="1600" smtClean="0">
                <a:solidFill>
                  <a:srgbClr val="FFFFFF"/>
                </a:solidFill>
                <a:cs typeface="Times New Roman" pitchFamily="18" charset="0"/>
              </a:rPr>
              <a:t>Hierbij wordt een schakel aan de bedrijfskolom toegevoegd </a:t>
            </a: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r>
              <a:rPr lang="nl-NL" altLang="nl-NL" sz="1600" smtClean="0">
                <a:cs typeface="Times New Roman" pitchFamily="18" charset="0"/>
              </a:rPr>
              <a:t> </a:t>
            </a:r>
            <a:endParaRPr lang="nl-NL" altLang="nl-NL" sz="1600" smtClean="0"/>
          </a:p>
        </p:txBody>
      </p:sp>
      <p:graphicFrame>
        <p:nvGraphicFramePr>
          <p:cNvPr id="6" name="Diagram 5"/>
          <p:cNvGraphicFramePr/>
          <p:nvPr/>
        </p:nvGraphicFramePr>
        <p:xfrm>
          <a:off x="1403648" y="2420888"/>
          <a:ext cx="2759968" cy="3600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762000"/>
            <a:ext cx="7772400" cy="762000"/>
          </a:xfrm>
        </p:spPr>
        <p:txBody>
          <a:bodyPr/>
          <a:lstStyle/>
          <a:p>
            <a:pPr algn="l" eaLnBrk="1" hangingPunct="1"/>
            <a:r>
              <a:rPr lang="nl-NL" altLang="nl-NL" sz="3200" b="1" smtClean="0"/>
              <a:t>De productiestructuur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1676400"/>
            <a:ext cx="8566150" cy="5065713"/>
          </a:xfrm>
        </p:spPr>
        <p:txBody>
          <a:bodyPr/>
          <a:lstStyle/>
          <a:p>
            <a:pPr algn="l" eaLnBrk="1" hangingPunct="1"/>
            <a:r>
              <a:rPr lang="nl-NL" altLang="nl-NL" sz="1600" smtClean="0">
                <a:solidFill>
                  <a:srgbClr val="FFFF00"/>
                </a:solidFill>
                <a:cs typeface="Times New Roman" pitchFamily="18" charset="0"/>
              </a:rPr>
              <a:t>Bewegingen in de bedrijfskolom</a:t>
            </a:r>
          </a:p>
          <a:p>
            <a:pPr algn="l" eaLnBrk="1" hangingPunct="1"/>
            <a:r>
              <a:rPr lang="nl-NL" altLang="nl-NL" sz="1600" b="1" smtClean="0">
                <a:solidFill>
                  <a:srgbClr val="00FF00"/>
                </a:solidFill>
                <a:cs typeface="Times New Roman" pitchFamily="18" charset="0"/>
              </a:rPr>
              <a:t>4. Differentiatie</a:t>
            </a:r>
          </a:p>
          <a:p>
            <a:pPr algn="l" eaLnBrk="1" hangingPunct="1"/>
            <a:endParaRPr lang="nl-NL" altLang="nl-NL" sz="1600" b="1" smtClean="0">
              <a:solidFill>
                <a:srgbClr val="00FF00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b="1" smtClean="0">
              <a:solidFill>
                <a:srgbClr val="00FF00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b="1" smtClean="0">
              <a:solidFill>
                <a:srgbClr val="00FF00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b="1" smtClean="0">
              <a:solidFill>
                <a:srgbClr val="00FF00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b="1" smtClean="0">
              <a:solidFill>
                <a:srgbClr val="00FF00"/>
              </a:solidFill>
              <a:cs typeface="Times New Roman" pitchFamily="18" charset="0"/>
            </a:endParaRPr>
          </a:p>
          <a:p>
            <a:pPr algn="l" eaLnBrk="1" hangingPunct="1"/>
            <a:r>
              <a:rPr lang="nl-NL" altLang="nl-NL" sz="1600" b="1" smtClean="0">
                <a:solidFill>
                  <a:srgbClr val="00FF00"/>
                </a:solidFill>
                <a:cs typeface="Times New Roman" pitchFamily="18" charset="0"/>
              </a:rPr>
              <a:t>                                                                              </a:t>
            </a:r>
            <a:r>
              <a:rPr lang="nl-NL" altLang="nl-NL" sz="1600" smtClean="0">
                <a:solidFill>
                  <a:srgbClr val="FFFFFF"/>
                </a:solidFill>
                <a:cs typeface="Times New Roman" pitchFamily="18" charset="0"/>
              </a:rPr>
              <a:t>Bijvoorbeeld een exporteur</a:t>
            </a:r>
          </a:p>
          <a:p>
            <a:pPr algn="l" eaLnBrk="1" hangingPunct="1"/>
            <a:endParaRPr lang="nl-NL" altLang="nl-NL" sz="1600" b="1" smtClean="0">
              <a:solidFill>
                <a:srgbClr val="00FF00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b="1" smtClean="0">
              <a:solidFill>
                <a:srgbClr val="00FF00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r>
              <a:rPr lang="nl-NL" altLang="nl-NL" sz="1600" smtClean="0">
                <a:solidFill>
                  <a:srgbClr val="FFFFFF"/>
                </a:solidFill>
                <a:cs typeface="Times New Roman" pitchFamily="18" charset="0"/>
              </a:rPr>
              <a:t>Hierbij wordt een schakel aan de bedrijfskolom toegevoegd </a:t>
            </a: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r>
              <a:rPr lang="nl-NL" altLang="nl-NL" sz="1600" smtClean="0">
                <a:cs typeface="Times New Roman" pitchFamily="18" charset="0"/>
              </a:rPr>
              <a:t> </a:t>
            </a:r>
            <a:endParaRPr lang="nl-NL" altLang="nl-NL" sz="1600" smtClean="0"/>
          </a:p>
        </p:txBody>
      </p:sp>
      <p:graphicFrame>
        <p:nvGraphicFramePr>
          <p:cNvPr id="6" name="Diagram 5"/>
          <p:cNvGraphicFramePr/>
          <p:nvPr/>
        </p:nvGraphicFramePr>
        <p:xfrm>
          <a:off x="1403648" y="2420888"/>
          <a:ext cx="2759968" cy="3600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30725" name="Rechte verbindingslijn met pijl 2"/>
          <p:cNvCxnSpPr>
            <a:cxnSpLocks noChangeShapeType="1"/>
          </p:cNvCxnSpPr>
          <p:nvPr/>
        </p:nvCxnSpPr>
        <p:spPr bwMode="auto">
          <a:xfrm>
            <a:off x="4284663" y="3860800"/>
            <a:ext cx="358775" cy="0"/>
          </a:xfrm>
          <a:prstGeom prst="straightConnector1">
            <a:avLst/>
          </a:prstGeom>
          <a:noFill/>
          <a:ln w="9525" algn="ctr">
            <a:solidFill>
              <a:srgbClr val="FFFFFF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762000"/>
            <a:ext cx="7772400" cy="762000"/>
          </a:xfrm>
        </p:spPr>
        <p:txBody>
          <a:bodyPr/>
          <a:lstStyle/>
          <a:p>
            <a:pPr algn="l" eaLnBrk="1" hangingPunct="1"/>
            <a:r>
              <a:rPr lang="nl-NL" altLang="nl-NL" sz="3200" b="1" smtClean="0"/>
              <a:t>De productiestructuur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1676400"/>
            <a:ext cx="7696200" cy="4572000"/>
          </a:xfrm>
        </p:spPr>
        <p:txBody>
          <a:bodyPr/>
          <a:lstStyle/>
          <a:p>
            <a:pPr algn="l" eaLnBrk="1" hangingPunct="1"/>
            <a:r>
              <a:rPr lang="nl-NL" altLang="nl-NL" sz="1600" smtClean="0">
                <a:solidFill>
                  <a:srgbClr val="FFFF00"/>
                </a:solidFill>
                <a:cs typeface="Times New Roman" pitchFamily="18" charset="0"/>
              </a:rPr>
              <a:t>Specialisatie en parallellisatie worden horizontale bewegingen genoemd</a:t>
            </a:r>
          </a:p>
          <a:p>
            <a:pPr algn="l" eaLnBrk="1" hangingPunct="1"/>
            <a:r>
              <a:rPr lang="nl-NL" altLang="nl-NL" sz="1600" smtClean="0">
                <a:cs typeface="Times New Roman" pitchFamily="18" charset="0"/>
              </a:rPr>
              <a:t>	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762000"/>
            <a:ext cx="7772400" cy="762000"/>
          </a:xfrm>
        </p:spPr>
        <p:txBody>
          <a:bodyPr/>
          <a:lstStyle/>
          <a:p>
            <a:pPr algn="l" eaLnBrk="1" hangingPunct="1"/>
            <a:r>
              <a:rPr lang="nl-NL" altLang="nl-NL" sz="3200" b="1" smtClean="0"/>
              <a:t>De productiestructuur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1676400"/>
            <a:ext cx="7696200" cy="4572000"/>
          </a:xfrm>
        </p:spPr>
        <p:txBody>
          <a:bodyPr/>
          <a:lstStyle/>
          <a:p>
            <a:pPr algn="l" eaLnBrk="1" hangingPunct="1"/>
            <a:r>
              <a:rPr lang="nl-NL" altLang="nl-NL" sz="1600" smtClean="0">
                <a:solidFill>
                  <a:srgbClr val="FFFFFF"/>
                </a:solidFill>
                <a:cs typeface="Times New Roman" pitchFamily="18" charset="0"/>
              </a:rPr>
              <a:t>De twee begrippen die hier besproken worden zijn:</a:t>
            </a:r>
          </a:p>
          <a:p>
            <a:pPr algn="l" eaLnBrk="1" hangingPunct="1"/>
            <a:r>
              <a:rPr lang="nl-NL" altLang="nl-NL" sz="1600" smtClean="0">
                <a:solidFill>
                  <a:srgbClr val="FFFFFF"/>
                </a:solidFill>
                <a:cs typeface="Times New Roman" pitchFamily="18" charset="0"/>
              </a:rPr>
              <a:t>	Bedrijfskolom</a:t>
            </a:r>
          </a:p>
          <a:p>
            <a:pPr algn="l" eaLnBrk="1" hangingPunct="1"/>
            <a:r>
              <a:rPr lang="nl-NL" altLang="nl-NL" sz="1600" smtClean="0">
                <a:cs typeface="Times New Roman" pitchFamily="18" charset="0"/>
              </a:rPr>
              <a:t>	</a:t>
            </a:r>
            <a:r>
              <a:rPr lang="nl-NL" altLang="nl-NL" sz="1600" smtClean="0">
                <a:solidFill>
                  <a:srgbClr val="FFFF00"/>
                </a:solidFill>
                <a:cs typeface="Times New Roman" pitchFamily="18" charset="0"/>
              </a:rPr>
              <a:t>Bedrijfstak</a:t>
            </a:r>
          </a:p>
          <a:p>
            <a:pPr algn="l" eaLnBrk="1" hangingPunct="1"/>
            <a:r>
              <a:rPr lang="nl-NL" altLang="nl-NL" sz="1600" smtClean="0">
                <a:cs typeface="Times New Roman" pitchFamily="18" charset="0"/>
              </a:rPr>
              <a:t> </a:t>
            </a:r>
            <a:endParaRPr lang="nl-NL" altLang="nl-NL" sz="16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762000"/>
            <a:ext cx="7772400" cy="762000"/>
          </a:xfrm>
        </p:spPr>
        <p:txBody>
          <a:bodyPr/>
          <a:lstStyle/>
          <a:p>
            <a:pPr algn="l" eaLnBrk="1" hangingPunct="1"/>
            <a:r>
              <a:rPr lang="nl-NL" altLang="nl-NL" sz="3200" b="1" smtClean="0"/>
              <a:t>De productiestructuur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1676400"/>
            <a:ext cx="7696200" cy="4572000"/>
          </a:xfrm>
        </p:spPr>
        <p:txBody>
          <a:bodyPr/>
          <a:lstStyle/>
          <a:p>
            <a:pPr algn="l" eaLnBrk="1" hangingPunct="1"/>
            <a:r>
              <a:rPr lang="nl-NL" altLang="nl-NL" sz="1600" smtClean="0">
                <a:solidFill>
                  <a:srgbClr val="FFFF00"/>
                </a:solidFill>
                <a:cs typeface="Times New Roman" pitchFamily="18" charset="0"/>
              </a:rPr>
              <a:t>Specialisatie en parallellisatie worden horizontale bewegingen genoemd</a:t>
            </a:r>
          </a:p>
          <a:p>
            <a:pPr algn="l" eaLnBrk="1" hangingPunct="1"/>
            <a:endParaRPr lang="nl-NL" altLang="nl-NL" sz="1600" smtClean="0">
              <a:solidFill>
                <a:srgbClr val="FFFF00"/>
              </a:solidFill>
              <a:cs typeface="Times New Roman" pitchFamily="18" charset="0"/>
            </a:endParaRPr>
          </a:p>
          <a:p>
            <a:pPr algn="l" eaLnBrk="1" hangingPunct="1"/>
            <a:r>
              <a:rPr lang="nl-NL" altLang="nl-NL" sz="1600" smtClean="0">
                <a:solidFill>
                  <a:srgbClr val="FFFFFF"/>
                </a:solidFill>
                <a:cs typeface="Times New Roman" pitchFamily="18" charset="0"/>
              </a:rPr>
              <a:t>Dit zijn bewegingen van de ene bedrijfskolom  naar de andere</a:t>
            </a:r>
          </a:p>
          <a:p>
            <a:pPr algn="l" eaLnBrk="1" hangingPunct="1"/>
            <a:r>
              <a:rPr lang="nl-NL" altLang="nl-NL" sz="1600" smtClean="0">
                <a:cs typeface="Times New Roman" pitchFamily="18" charset="0"/>
              </a:rPr>
              <a:t>	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762000"/>
            <a:ext cx="7772400" cy="762000"/>
          </a:xfrm>
        </p:spPr>
        <p:txBody>
          <a:bodyPr/>
          <a:lstStyle/>
          <a:p>
            <a:pPr algn="l" eaLnBrk="1" hangingPunct="1"/>
            <a:r>
              <a:rPr lang="nl-NL" altLang="nl-NL" sz="3200" b="1" smtClean="0"/>
              <a:t>De productiestructuur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1676400"/>
            <a:ext cx="7696200" cy="4572000"/>
          </a:xfrm>
        </p:spPr>
        <p:txBody>
          <a:bodyPr/>
          <a:lstStyle/>
          <a:p>
            <a:pPr algn="l" eaLnBrk="1" hangingPunct="1"/>
            <a:r>
              <a:rPr lang="nl-NL" altLang="nl-NL" sz="1600" smtClean="0">
                <a:solidFill>
                  <a:srgbClr val="FFFF00"/>
                </a:solidFill>
                <a:cs typeface="Times New Roman" pitchFamily="18" charset="0"/>
              </a:rPr>
              <a:t>Integratie en differentiatie worden verticale bewegingen genoemd </a:t>
            </a:r>
          </a:p>
          <a:p>
            <a:pPr algn="l" eaLnBrk="1" hangingPunct="1"/>
            <a:endParaRPr lang="nl-NL" altLang="nl-NL" sz="1600" smtClean="0">
              <a:solidFill>
                <a:srgbClr val="FFFF00"/>
              </a:solidFill>
              <a:cs typeface="Times New Roman" pitchFamily="18" charset="0"/>
            </a:endParaRPr>
          </a:p>
          <a:p>
            <a:pPr algn="l" eaLnBrk="1" hangingPunct="1"/>
            <a:r>
              <a:rPr lang="nl-NL" altLang="nl-NL" sz="1600" smtClean="0">
                <a:cs typeface="Times New Roman" pitchFamily="18" charset="0"/>
              </a:rPr>
              <a:t>	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762000"/>
            <a:ext cx="7772400" cy="762000"/>
          </a:xfrm>
        </p:spPr>
        <p:txBody>
          <a:bodyPr/>
          <a:lstStyle/>
          <a:p>
            <a:pPr algn="l" eaLnBrk="1" hangingPunct="1"/>
            <a:r>
              <a:rPr lang="nl-NL" altLang="nl-NL" sz="3200" b="1" smtClean="0"/>
              <a:t>De productiestructuur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1676400"/>
            <a:ext cx="7696200" cy="4572000"/>
          </a:xfrm>
        </p:spPr>
        <p:txBody>
          <a:bodyPr/>
          <a:lstStyle/>
          <a:p>
            <a:pPr algn="l" eaLnBrk="1" hangingPunct="1"/>
            <a:r>
              <a:rPr lang="nl-NL" altLang="nl-NL" sz="1600" smtClean="0">
                <a:solidFill>
                  <a:srgbClr val="FFFF00"/>
                </a:solidFill>
                <a:cs typeface="Times New Roman" pitchFamily="18" charset="0"/>
              </a:rPr>
              <a:t>Integratie en differentiatie worden verticale bewegingen genoemd </a:t>
            </a:r>
          </a:p>
          <a:p>
            <a:pPr algn="l" eaLnBrk="1" hangingPunct="1"/>
            <a:endParaRPr lang="nl-NL" altLang="nl-NL" sz="1600" smtClean="0">
              <a:solidFill>
                <a:srgbClr val="FFFF00"/>
              </a:solidFill>
              <a:cs typeface="Times New Roman" pitchFamily="18" charset="0"/>
            </a:endParaRPr>
          </a:p>
          <a:p>
            <a:pPr algn="l" eaLnBrk="1" hangingPunct="1"/>
            <a:r>
              <a:rPr lang="nl-NL" altLang="nl-NL" sz="1600" smtClean="0">
                <a:solidFill>
                  <a:srgbClr val="FFFFFF"/>
                </a:solidFill>
                <a:cs typeface="Times New Roman" pitchFamily="18" charset="0"/>
              </a:rPr>
              <a:t>Dit zijn bewegingen binnen een bedrijfskolom</a:t>
            </a:r>
          </a:p>
          <a:p>
            <a:pPr algn="l" eaLnBrk="1" hangingPunct="1"/>
            <a:r>
              <a:rPr lang="nl-NL" altLang="nl-NL" sz="1600" smtClean="0">
                <a:cs typeface="Times New Roman" pitchFamily="18" charset="0"/>
              </a:rPr>
              <a:t>	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762000"/>
            <a:ext cx="7772400" cy="762000"/>
          </a:xfrm>
        </p:spPr>
        <p:txBody>
          <a:bodyPr/>
          <a:lstStyle/>
          <a:p>
            <a:pPr algn="l" eaLnBrk="1" hangingPunct="1"/>
            <a:r>
              <a:rPr lang="nl-NL" altLang="nl-NL" sz="3200" b="1" smtClean="0"/>
              <a:t>De productiestructuur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1676400"/>
            <a:ext cx="7696200" cy="4572000"/>
          </a:xfrm>
        </p:spPr>
        <p:txBody>
          <a:bodyPr/>
          <a:lstStyle/>
          <a:p>
            <a:pPr algn="l" eaLnBrk="1" hangingPunct="1"/>
            <a:r>
              <a:rPr lang="nl-NL" altLang="nl-NL" sz="1600" smtClean="0">
                <a:solidFill>
                  <a:srgbClr val="FFFF00"/>
                </a:solidFill>
                <a:cs typeface="Times New Roman" pitchFamily="18" charset="0"/>
              </a:rPr>
              <a:t>De bedrijfskolom moet je niet verwarren met een bedrijfstak </a:t>
            </a:r>
          </a:p>
          <a:p>
            <a:pPr algn="l" eaLnBrk="1" hangingPunct="1"/>
            <a:endParaRPr lang="nl-NL" altLang="nl-NL" sz="1600" smtClean="0">
              <a:solidFill>
                <a:srgbClr val="FFFF00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b="1" smtClean="0">
              <a:solidFill>
                <a:srgbClr val="00FF00"/>
              </a:solidFill>
              <a:cs typeface="Times New Roman" pitchFamily="18" charset="0"/>
            </a:endParaRPr>
          </a:p>
          <a:p>
            <a:pPr algn="l" eaLnBrk="1" hangingPunct="1"/>
            <a:r>
              <a:rPr lang="nl-NL" altLang="nl-NL" sz="1600" smtClean="0">
                <a:cs typeface="Times New Roman" pitchFamily="18" charset="0"/>
              </a:rPr>
              <a:t>			</a:t>
            </a:r>
          </a:p>
          <a:p>
            <a:pPr algn="l" eaLnBrk="1" hangingPunct="1"/>
            <a:endParaRPr lang="nl-NL" altLang="nl-NL" sz="1600" smtClean="0">
              <a:cs typeface="Times New Roman" pitchFamily="18" charset="0"/>
            </a:endParaRPr>
          </a:p>
          <a:p>
            <a:pPr algn="l" eaLnBrk="1" hangingPunct="1"/>
            <a:r>
              <a:rPr lang="nl-NL" altLang="nl-NL" sz="1600" smtClean="0">
                <a:cs typeface="Times New Roman" pitchFamily="18" charset="0"/>
              </a:rPr>
              <a:t>		</a:t>
            </a:r>
            <a:r>
              <a:rPr lang="nl-NL" altLang="nl-NL" sz="1600" smtClean="0">
                <a:solidFill>
                  <a:srgbClr val="00FF00"/>
                </a:solidFill>
                <a:cs typeface="Times New Roman" pitchFamily="18" charset="0"/>
              </a:rPr>
              <a:t>	</a:t>
            </a:r>
          </a:p>
          <a:p>
            <a:pPr algn="l" eaLnBrk="1" hangingPunct="1"/>
            <a:endParaRPr lang="nl-NL" altLang="nl-NL" sz="1600" smtClean="0">
              <a:solidFill>
                <a:srgbClr val="00FF00"/>
              </a:solidFill>
              <a:cs typeface="Times New Roman" pitchFamily="18" charset="0"/>
            </a:endParaRPr>
          </a:p>
          <a:p>
            <a:pPr algn="l" eaLnBrk="1" hangingPunct="1"/>
            <a:r>
              <a:rPr lang="nl-NL" altLang="nl-NL" sz="1600" smtClean="0">
                <a:solidFill>
                  <a:srgbClr val="00FF00"/>
                </a:solidFill>
                <a:cs typeface="Times New Roman" pitchFamily="18" charset="0"/>
              </a:rPr>
              <a:t>		</a:t>
            </a:r>
            <a:r>
              <a:rPr lang="nl-NL" altLang="nl-NL" sz="1600" smtClean="0">
                <a:cs typeface="Times New Roman" pitchFamily="18" charset="0"/>
              </a:rPr>
              <a:t>	   </a:t>
            </a:r>
            <a:r>
              <a:rPr lang="nl-NL" altLang="nl-NL" sz="1600" smtClean="0">
                <a:solidFill>
                  <a:srgbClr val="00FF00"/>
                </a:solidFill>
                <a:cs typeface="Times New Roman" pitchFamily="18" charset="0"/>
              </a:rPr>
              <a:t>	</a:t>
            </a:r>
          </a:p>
          <a:p>
            <a:pPr algn="l" eaLnBrk="1" hangingPunct="1"/>
            <a:r>
              <a:rPr lang="nl-NL" altLang="nl-NL" sz="1600" smtClean="0">
                <a:solidFill>
                  <a:srgbClr val="00FF00"/>
                </a:solidFill>
                <a:cs typeface="Times New Roman" pitchFamily="18" charset="0"/>
              </a:rPr>
              <a:t>	</a:t>
            </a:r>
          </a:p>
          <a:p>
            <a:pPr algn="l" eaLnBrk="1" hangingPunct="1"/>
            <a:r>
              <a:rPr lang="nl-NL" altLang="nl-NL" sz="1600" smtClean="0">
                <a:solidFill>
                  <a:srgbClr val="00FF00"/>
                </a:solidFill>
                <a:cs typeface="Times New Roman" pitchFamily="18" charset="0"/>
              </a:rPr>
              <a:t>		   </a:t>
            </a:r>
            <a:r>
              <a:rPr lang="nl-NL" altLang="nl-NL" sz="1600" smtClean="0">
                <a:cs typeface="Times New Roman" pitchFamily="18" charset="0"/>
              </a:rPr>
              <a:t>	</a:t>
            </a:r>
            <a:endParaRPr lang="nl-NL" altLang="nl-NL" sz="1600" smtClean="0">
              <a:solidFill>
                <a:srgbClr val="00FF00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cs typeface="Times New Roman" pitchFamily="18" charset="0"/>
            </a:endParaRPr>
          </a:p>
          <a:p>
            <a:pPr algn="l" eaLnBrk="1" hangingPunct="1"/>
            <a:r>
              <a:rPr lang="nl-NL" altLang="nl-NL" sz="1600" smtClean="0">
                <a:cs typeface="Times New Roman" pitchFamily="18" charset="0"/>
              </a:rPr>
              <a:t>		</a:t>
            </a:r>
          </a:p>
          <a:p>
            <a:pPr algn="l" eaLnBrk="1" hangingPunct="1"/>
            <a:endParaRPr lang="nl-NL" altLang="nl-NL" sz="1600" smtClean="0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762000"/>
            <a:ext cx="7772400" cy="762000"/>
          </a:xfrm>
        </p:spPr>
        <p:txBody>
          <a:bodyPr/>
          <a:lstStyle/>
          <a:p>
            <a:pPr algn="l" eaLnBrk="1" hangingPunct="1"/>
            <a:r>
              <a:rPr lang="nl-NL" altLang="nl-NL" sz="3200" b="1" smtClean="0"/>
              <a:t>De productiestructuur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1676400"/>
            <a:ext cx="7696200" cy="4572000"/>
          </a:xfrm>
        </p:spPr>
        <p:txBody>
          <a:bodyPr/>
          <a:lstStyle/>
          <a:p>
            <a:pPr algn="l" eaLnBrk="1" hangingPunct="1"/>
            <a:r>
              <a:rPr lang="nl-NL" altLang="nl-NL" sz="1600" smtClean="0">
                <a:solidFill>
                  <a:srgbClr val="FFFF00"/>
                </a:solidFill>
                <a:cs typeface="Times New Roman" pitchFamily="18" charset="0"/>
              </a:rPr>
              <a:t>De bedrijfskolom moet je niet verwarren met een bedrijfstak </a:t>
            </a:r>
          </a:p>
          <a:p>
            <a:pPr algn="l" eaLnBrk="1" hangingPunct="1"/>
            <a:r>
              <a:rPr lang="nl-NL" altLang="nl-NL" sz="1600" smtClean="0">
                <a:solidFill>
                  <a:srgbClr val="FFFFFF"/>
                </a:solidFill>
                <a:cs typeface="Times New Roman" pitchFamily="18" charset="0"/>
              </a:rPr>
              <a:t>Een bedrijfstak bestaat uit alle bedrijven binnen een schakel in een bedrijfskolom</a:t>
            </a:r>
          </a:p>
          <a:p>
            <a:pPr algn="l" eaLnBrk="1" hangingPunct="1"/>
            <a:endParaRPr lang="nl-NL" altLang="nl-NL" sz="1600" smtClean="0">
              <a:solidFill>
                <a:srgbClr val="FFFF00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00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b="1" smtClean="0">
              <a:solidFill>
                <a:srgbClr val="00FF00"/>
              </a:solidFill>
              <a:cs typeface="Times New Roman" pitchFamily="18" charset="0"/>
            </a:endParaRPr>
          </a:p>
          <a:p>
            <a:pPr algn="l" eaLnBrk="1" hangingPunct="1"/>
            <a:r>
              <a:rPr lang="nl-NL" altLang="nl-NL" sz="1600" smtClean="0">
                <a:cs typeface="Times New Roman" pitchFamily="18" charset="0"/>
              </a:rPr>
              <a:t>			</a:t>
            </a:r>
          </a:p>
          <a:p>
            <a:pPr algn="l" eaLnBrk="1" hangingPunct="1"/>
            <a:endParaRPr lang="nl-NL" altLang="nl-NL" sz="1600" smtClean="0">
              <a:cs typeface="Times New Roman" pitchFamily="18" charset="0"/>
            </a:endParaRPr>
          </a:p>
          <a:p>
            <a:pPr algn="l" eaLnBrk="1" hangingPunct="1"/>
            <a:r>
              <a:rPr lang="nl-NL" altLang="nl-NL" sz="1600" smtClean="0">
                <a:cs typeface="Times New Roman" pitchFamily="18" charset="0"/>
              </a:rPr>
              <a:t>		</a:t>
            </a:r>
            <a:r>
              <a:rPr lang="nl-NL" altLang="nl-NL" sz="1600" smtClean="0">
                <a:solidFill>
                  <a:srgbClr val="00FF00"/>
                </a:solidFill>
                <a:cs typeface="Times New Roman" pitchFamily="18" charset="0"/>
              </a:rPr>
              <a:t>	</a:t>
            </a:r>
          </a:p>
          <a:p>
            <a:pPr algn="l" eaLnBrk="1" hangingPunct="1"/>
            <a:endParaRPr lang="nl-NL" altLang="nl-NL" sz="1600" smtClean="0">
              <a:solidFill>
                <a:srgbClr val="00FF00"/>
              </a:solidFill>
              <a:cs typeface="Times New Roman" pitchFamily="18" charset="0"/>
            </a:endParaRPr>
          </a:p>
          <a:p>
            <a:pPr algn="l" eaLnBrk="1" hangingPunct="1"/>
            <a:r>
              <a:rPr lang="nl-NL" altLang="nl-NL" sz="1600" smtClean="0">
                <a:solidFill>
                  <a:srgbClr val="00FF00"/>
                </a:solidFill>
                <a:cs typeface="Times New Roman" pitchFamily="18" charset="0"/>
              </a:rPr>
              <a:t>		</a:t>
            </a:r>
            <a:r>
              <a:rPr lang="nl-NL" altLang="nl-NL" sz="1600" smtClean="0">
                <a:cs typeface="Times New Roman" pitchFamily="18" charset="0"/>
              </a:rPr>
              <a:t>	   </a:t>
            </a:r>
            <a:r>
              <a:rPr lang="nl-NL" altLang="nl-NL" sz="1600" smtClean="0">
                <a:solidFill>
                  <a:srgbClr val="00FF00"/>
                </a:solidFill>
                <a:cs typeface="Times New Roman" pitchFamily="18" charset="0"/>
              </a:rPr>
              <a:t>	</a:t>
            </a:r>
          </a:p>
          <a:p>
            <a:pPr algn="l" eaLnBrk="1" hangingPunct="1"/>
            <a:r>
              <a:rPr lang="nl-NL" altLang="nl-NL" sz="1600" smtClean="0">
                <a:solidFill>
                  <a:srgbClr val="00FF00"/>
                </a:solidFill>
                <a:cs typeface="Times New Roman" pitchFamily="18" charset="0"/>
              </a:rPr>
              <a:t>	</a:t>
            </a:r>
          </a:p>
          <a:p>
            <a:pPr algn="l" eaLnBrk="1" hangingPunct="1"/>
            <a:r>
              <a:rPr lang="nl-NL" altLang="nl-NL" sz="1600" smtClean="0">
                <a:solidFill>
                  <a:srgbClr val="00FF00"/>
                </a:solidFill>
                <a:cs typeface="Times New Roman" pitchFamily="18" charset="0"/>
              </a:rPr>
              <a:t>		   </a:t>
            </a:r>
            <a:r>
              <a:rPr lang="nl-NL" altLang="nl-NL" sz="1600" smtClean="0">
                <a:cs typeface="Times New Roman" pitchFamily="18" charset="0"/>
              </a:rPr>
              <a:t>	</a:t>
            </a:r>
            <a:endParaRPr lang="nl-NL" altLang="nl-NL" sz="1600" smtClean="0">
              <a:solidFill>
                <a:srgbClr val="00FF00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cs typeface="Times New Roman" pitchFamily="18" charset="0"/>
            </a:endParaRPr>
          </a:p>
          <a:p>
            <a:pPr algn="l" eaLnBrk="1" hangingPunct="1"/>
            <a:r>
              <a:rPr lang="nl-NL" altLang="nl-NL" sz="1600" smtClean="0">
                <a:cs typeface="Times New Roman" pitchFamily="18" charset="0"/>
              </a:rPr>
              <a:t>		</a:t>
            </a:r>
          </a:p>
          <a:p>
            <a:pPr algn="l" eaLnBrk="1" hangingPunct="1"/>
            <a:endParaRPr lang="nl-NL" altLang="nl-NL" sz="1600" smtClean="0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762000"/>
            <a:ext cx="7772400" cy="762000"/>
          </a:xfrm>
        </p:spPr>
        <p:txBody>
          <a:bodyPr/>
          <a:lstStyle/>
          <a:p>
            <a:pPr algn="l" eaLnBrk="1" hangingPunct="1"/>
            <a:r>
              <a:rPr lang="nl-NL" altLang="nl-NL" sz="3200" b="1" smtClean="0"/>
              <a:t>De productiestructuur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1676400"/>
            <a:ext cx="7696200" cy="4572000"/>
          </a:xfrm>
        </p:spPr>
        <p:txBody>
          <a:bodyPr/>
          <a:lstStyle/>
          <a:p>
            <a:pPr algn="l" eaLnBrk="1" hangingPunct="1"/>
            <a:r>
              <a:rPr lang="nl-NL" altLang="nl-NL" sz="1600" smtClean="0">
                <a:solidFill>
                  <a:srgbClr val="FFFF00"/>
                </a:solidFill>
                <a:cs typeface="Times New Roman" pitchFamily="18" charset="0"/>
              </a:rPr>
              <a:t>De bedrijfskolom moet je niet verwarren met een bedrijfstak </a:t>
            </a:r>
          </a:p>
          <a:p>
            <a:pPr algn="l" eaLnBrk="1" hangingPunct="1"/>
            <a:r>
              <a:rPr lang="nl-NL" altLang="nl-NL" sz="1600" smtClean="0">
                <a:solidFill>
                  <a:srgbClr val="FFFFFF"/>
                </a:solidFill>
                <a:cs typeface="Times New Roman" pitchFamily="18" charset="0"/>
              </a:rPr>
              <a:t>Een bedrijfstak bestaat uit alle bedrijven binnen een schakel in een bedrijfskolom</a:t>
            </a:r>
          </a:p>
          <a:p>
            <a:pPr algn="l" eaLnBrk="1" hangingPunct="1"/>
            <a:endParaRPr lang="nl-NL" altLang="nl-NL" sz="1600" smtClean="0">
              <a:solidFill>
                <a:srgbClr val="FFFF00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00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b="1" smtClean="0">
              <a:solidFill>
                <a:srgbClr val="00FF00"/>
              </a:solidFill>
              <a:cs typeface="Times New Roman" pitchFamily="18" charset="0"/>
            </a:endParaRPr>
          </a:p>
          <a:p>
            <a:pPr algn="l" eaLnBrk="1" hangingPunct="1"/>
            <a:r>
              <a:rPr lang="nl-NL" altLang="nl-NL" sz="1600" smtClean="0">
                <a:cs typeface="Times New Roman" pitchFamily="18" charset="0"/>
              </a:rPr>
              <a:t>			</a:t>
            </a:r>
          </a:p>
          <a:p>
            <a:pPr algn="l" eaLnBrk="1" hangingPunct="1"/>
            <a:endParaRPr lang="nl-NL" altLang="nl-NL" sz="1600" smtClean="0">
              <a:cs typeface="Times New Roman" pitchFamily="18" charset="0"/>
            </a:endParaRPr>
          </a:p>
          <a:p>
            <a:pPr algn="l" eaLnBrk="1" hangingPunct="1"/>
            <a:r>
              <a:rPr lang="nl-NL" altLang="nl-NL" sz="1600" smtClean="0">
                <a:cs typeface="Times New Roman" pitchFamily="18" charset="0"/>
              </a:rPr>
              <a:t>		</a:t>
            </a:r>
            <a:r>
              <a:rPr lang="nl-NL" altLang="nl-NL" sz="1600" smtClean="0">
                <a:solidFill>
                  <a:srgbClr val="00FF00"/>
                </a:solidFill>
                <a:cs typeface="Times New Roman" pitchFamily="18" charset="0"/>
              </a:rPr>
              <a:t>	</a:t>
            </a:r>
          </a:p>
          <a:p>
            <a:pPr algn="l" eaLnBrk="1" hangingPunct="1"/>
            <a:endParaRPr lang="nl-NL" altLang="nl-NL" sz="1600" smtClean="0">
              <a:solidFill>
                <a:srgbClr val="00FF00"/>
              </a:solidFill>
              <a:cs typeface="Times New Roman" pitchFamily="18" charset="0"/>
            </a:endParaRPr>
          </a:p>
          <a:p>
            <a:pPr algn="l" eaLnBrk="1" hangingPunct="1"/>
            <a:r>
              <a:rPr lang="nl-NL" altLang="nl-NL" sz="1600" smtClean="0">
                <a:solidFill>
                  <a:srgbClr val="00FF00"/>
                </a:solidFill>
                <a:cs typeface="Times New Roman" pitchFamily="18" charset="0"/>
              </a:rPr>
              <a:t>		</a:t>
            </a:r>
            <a:r>
              <a:rPr lang="nl-NL" altLang="nl-NL" sz="1600" smtClean="0">
                <a:cs typeface="Times New Roman" pitchFamily="18" charset="0"/>
              </a:rPr>
              <a:t>	   </a:t>
            </a:r>
            <a:r>
              <a:rPr lang="nl-NL" altLang="nl-NL" sz="1600" smtClean="0">
                <a:solidFill>
                  <a:srgbClr val="00FF00"/>
                </a:solidFill>
                <a:cs typeface="Times New Roman" pitchFamily="18" charset="0"/>
              </a:rPr>
              <a:t>	</a:t>
            </a:r>
          </a:p>
          <a:p>
            <a:pPr algn="l" eaLnBrk="1" hangingPunct="1"/>
            <a:r>
              <a:rPr lang="nl-NL" altLang="nl-NL" sz="1600" smtClean="0">
                <a:solidFill>
                  <a:srgbClr val="00FF00"/>
                </a:solidFill>
                <a:cs typeface="Times New Roman" pitchFamily="18" charset="0"/>
              </a:rPr>
              <a:t>	</a:t>
            </a:r>
          </a:p>
          <a:p>
            <a:pPr algn="l" eaLnBrk="1" hangingPunct="1"/>
            <a:r>
              <a:rPr lang="nl-NL" altLang="nl-NL" sz="1600" smtClean="0">
                <a:solidFill>
                  <a:srgbClr val="00FF00"/>
                </a:solidFill>
                <a:cs typeface="Times New Roman" pitchFamily="18" charset="0"/>
              </a:rPr>
              <a:t>                                                                                 </a:t>
            </a:r>
            <a:r>
              <a:rPr lang="nl-NL" altLang="nl-NL" sz="1600" smtClean="0">
                <a:solidFill>
                  <a:srgbClr val="FFFFFF"/>
                </a:solidFill>
                <a:cs typeface="Times New Roman" pitchFamily="18" charset="0"/>
              </a:rPr>
              <a:t>Bijvoorbeeld alle boekwinkels	</a:t>
            </a:r>
            <a:r>
              <a:rPr lang="nl-NL" altLang="nl-NL" sz="1600" smtClean="0">
                <a:solidFill>
                  <a:srgbClr val="00FF00"/>
                </a:solidFill>
                <a:cs typeface="Times New Roman" pitchFamily="18" charset="0"/>
              </a:rPr>
              <a:t>	   </a:t>
            </a:r>
            <a:r>
              <a:rPr lang="nl-NL" altLang="nl-NL" sz="1600" smtClean="0">
                <a:cs typeface="Times New Roman" pitchFamily="18" charset="0"/>
              </a:rPr>
              <a:t>	</a:t>
            </a:r>
            <a:endParaRPr lang="nl-NL" altLang="nl-NL" sz="1600" smtClean="0">
              <a:solidFill>
                <a:srgbClr val="00FF00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cs typeface="Times New Roman" pitchFamily="18" charset="0"/>
            </a:endParaRPr>
          </a:p>
          <a:p>
            <a:pPr algn="l" eaLnBrk="1" hangingPunct="1"/>
            <a:r>
              <a:rPr lang="nl-NL" altLang="nl-NL" sz="1600" smtClean="0">
                <a:cs typeface="Times New Roman" pitchFamily="18" charset="0"/>
              </a:rPr>
              <a:t>		</a:t>
            </a:r>
          </a:p>
          <a:p>
            <a:pPr algn="l" eaLnBrk="1" hangingPunct="1"/>
            <a:endParaRPr lang="nl-NL" altLang="nl-NL" sz="1600" smtClean="0">
              <a:cs typeface="Times New Roman" pitchFamily="18" charset="0"/>
            </a:endParaRPr>
          </a:p>
        </p:txBody>
      </p:sp>
      <p:graphicFrame>
        <p:nvGraphicFramePr>
          <p:cNvPr id="4" name="Diagram 3"/>
          <p:cNvGraphicFramePr/>
          <p:nvPr/>
        </p:nvGraphicFramePr>
        <p:xfrm>
          <a:off x="1403648" y="2420888"/>
          <a:ext cx="2759968" cy="3600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762000"/>
            <a:ext cx="7772400" cy="762000"/>
          </a:xfrm>
        </p:spPr>
        <p:txBody>
          <a:bodyPr/>
          <a:lstStyle/>
          <a:p>
            <a:pPr algn="l" eaLnBrk="1" hangingPunct="1"/>
            <a:r>
              <a:rPr lang="nl-NL" altLang="nl-NL" sz="3200" b="1" smtClean="0"/>
              <a:t>De productiestructuur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1676400"/>
            <a:ext cx="7696200" cy="4572000"/>
          </a:xfrm>
        </p:spPr>
        <p:txBody>
          <a:bodyPr/>
          <a:lstStyle/>
          <a:p>
            <a:pPr algn="l" eaLnBrk="1" hangingPunct="1"/>
            <a:r>
              <a:rPr lang="nl-NL" altLang="nl-NL" sz="1600" smtClean="0">
                <a:solidFill>
                  <a:srgbClr val="FFFF00"/>
                </a:solidFill>
                <a:cs typeface="Times New Roman" pitchFamily="18" charset="0"/>
              </a:rPr>
              <a:t>De bedrijfskolom moet je niet verwarren met een bedrijfstak </a:t>
            </a:r>
          </a:p>
          <a:p>
            <a:pPr algn="l" eaLnBrk="1" hangingPunct="1"/>
            <a:r>
              <a:rPr lang="nl-NL" altLang="nl-NL" sz="1600" smtClean="0">
                <a:solidFill>
                  <a:srgbClr val="FFFFFF"/>
                </a:solidFill>
                <a:cs typeface="Times New Roman" pitchFamily="18" charset="0"/>
              </a:rPr>
              <a:t>Een bedrijfstak bestaat uit alle bedrijven binnen een schakel in een bedrijfskolom</a:t>
            </a:r>
          </a:p>
          <a:p>
            <a:pPr algn="l" eaLnBrk="1" hangingPunct="1"/>
            <a:endParaRPr lang="nl-NL" altLang="nl-NL" sz="1600" smtClean="0">
              <a:solidFill>
                <a:srgbClr val="FFFF00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00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b="1" smtClean="0">
              <a:solidFill>
                <a:srgbClr val="00FF00"/>
              </a:solidFill>
              <a:cs typeface="Times New Roman" pitchFamily="18" charset="0"/>
            </a:endParaRPr>
          </a:p>
          <a:p>
            <a:pPr algn="l" eaLnBrk="1" hangingPunct="1"/>
            <a:r>
              <a:rPr lang="nl-NL" altLang="nl-NL" sz="1600" smtClean="0">
                <a:cs typeface="Times New Roman" pitchFamily="18" charset="0"/>
              </a:rPr>
              <a:t>			                           </a:t>
            </a:r>
            <a:r>
              <a:rPr lang="nl-NL" altLang="nl-NL" sz="1600" smtClean="0">
                <a:solidFill>
                  <a:srgbClr val="FFFFFF"/>
                </a:solidFill>
                <a:cs typeface="Times New Roman" pitchFamily="18" charset="0"/>
              </a:rPr>
              <a:t>Bijvoorbeeld alle metaalfabrieken	</a:t>
            </a:r>
            <a:endParaRPr lang="nl-NL" altLang="nl-NL" sz="1600" smtClean="0">
              <a:cs typeface="Times New Roman" pitchFamily="18" charset="0"/>
            </a:endParaRPr>
          </a:p>
          <a:p>
            <a:pPr algn="l" eaLnBrk="1" hangingPunct="1"/>
            <a:r>
              <a:rPr lang="nl-NL" altLang="nl-NL" sz="1600" smtClean="0">
                <a:cs typeface="Times New Roman" pitchFamily="18" charset="0"/>
              </a:rPr>
              <a:t>                                                                            </a:t>
            </a:r>
          </a:p>
          <a:p>
            <a:pPr algn="l" eaLnBrk="1" hangingPunct="1"/>
            <a:r>
              <a:rPr lang="nl-NL" altLang="nl-NL" sz="1600" smtClean="0">
                <a:cs typeface="Times New Roman" pitchFamily="18" charset="0"/>
              </a:rPr>
              <a:t>		</a:t>
            </a:r>
            <a:r>
              <a:rPr lang="nl-NL" altLang="nl-NL" sz="1600" smtClean="0">
                <a:solidFill>
                  <a:srgbClr val="00FF00"/>
                </a:solidFill>
                <a:cs typeface="Times New Roman" pitchFamily="18" charset="0"/>
              </a:rPr>
              <a:t>	</a:t>
            </a:r>
          </a:p>
          <a:p>
            <a:pPr algn="l" eaLnBrk="1" hangingPunct="1"/>
            <a:endParaRPr lang="nl-NL" altLang="nl-NL" sz="1600" smtClean="0">
              <a:solidFill>
                <a:srgbClr val="00FF00"/>
              </a:solidFill>
              <a:cs typeface="Times New Roman" pitchFamily="18" charset="0"/>
            </a:endParaRPr>
          </a:p>
          <a:p>
            <a:pPr algn="l" eaLnBrk="1" hangingPunct="1"/>
            <a:r>
              <a:rPr lang="nl-NL" altLang="nl-NL" sz="1600" smtClean="0">
                <a:solidFill>
                  <a:srgbClr val="00FF00"/>
                </a:solidFill>
                <a:cs typeface="Times New Roman" pitchFamily="18" charset="0"/>
              </a:rPr>
              <a:t>		</a:t>
            </a:r>
            <a:r>
              <a:rPr lang="nl-NL" altLang="nl-NL" sz="1600" smtClean="0">
                <a:cs typeface="Times New Roman" pitchFamily="18" charset="0"/>
              </a:rPr>
              <a:t>	   </a:t>
            </a:r>
            <a:r>
              <a:rPr lang="nl-NL" altLang="nl-NL" sz="1600" smtClean="0">
                <a:solidFill>
                  <a:srgbClr val="00FF00"/>
                </a:solidFill>
                <a:cs typeface="Times New Roman" pitchFamily="18" charset="0"/>
              </a:rPr>
              <a:t>	</a:t>
            </a:r>
          </a:p>
          <a:p>
            <a:pPr algn="l" eaLnBrk="1" hangingPunct="1"/>
            <a:r>
              <a:rPr lang="nl-NL" altLang="nl-NL" sz="1600" smtClean="0">
                <a:solidFill>
                  <a:srgbClr val="00FF00"/>
                </a:solidFill>
                <a:cs typeface="Times New Roman" pitchFamily="18" charset="0"/>
              </a:rPr>
              <a:t>	</a:t>
            </a:r>
          </a:p>
          <a:p>
            <a:pPr algn="l" eaLnBrk="1" hangingPunct="1"/>
            <a:r>
              <a:rPr lang="nl-NL" altLang="nl-NL" sz="1600" smtClean="0">
                <a:solidFill>
                  <a:srgbClr val="00FF00"/>
                </a:solidFill>
                <a:cs typeface="Times New Roman" pitchFamily="18" charset="0"/>
              </a:rPr>
              <a:t>	   </a:t>
            </a:r>
            <a:r>
              <a:rPr lang="nl-NL" altLang="nl-NL" sz="1600" smtClean="0">
                <a:cs typeface="Times New Roman" pitchFamily="18" charset="0"/>
              </a:rPr>
              <a:t>	</a:t>
            </a:r>
            <a:endParaRPr lang="nl-NL" altLang="nl-NL" sz="1600" smtClean="0">
              <a:solidFill>
                <a:srgbClr val="00FF00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cs typeface="Times New Roman" pitchFamily="18" charset="0"/>
            </a:endParaRPr>
          </a:p>
          <a:p>
            <a:pPr algn="l" eaLnBrk="1" hangingPunct="1"/>
            <a:r>
              <a:rPr lang="nl-NL" altLang="nl-NL" sz="1600" smtClean="0">
                <a:cs typeface="Times New Roman" pitchFamily="18" charset="0"/>
              </a:rPr>
              <a:t>		</a:t>
            </a:r>
          </a:p>
          <a:p>
            <a:pPr algn="l" eaLnBrk="1" hangingPunct="1"/>
            <a:endParaRPr lang="nl-NL" altLang="nl-NL" sz="1600" smtClean="0">
              <a:cs typeface="Times New Roman" pitchFamily="18" charset="0"/>
            </a:endParaRPr>
          </a:p>
        </p:txBody>
      </p:sp>
      <p:graphicFrame>
        <p:nvGraphicFramePr>
          <p:cNvPr id="4" name="Diagram 3"/>
          <p:cNvGraphicFramePr/>
          <p:nvPr/>
        </p:nvGraphicFramePr>
        <p:xfrm>
          <a:off x="1403648" y="2420888"/>
          <a:ext cx="2759968" cy="3600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WordArt 4"/>
          <p:cNvSpPr>
            <a:spLocks noChangeArrowheads="1" noChangeShapeType="1" noTextEdit="1"/>
          </p:cNvSpPr>
          <p:nvPr/>
        </p:nvSpPr>
        <p:spPr bwMode="auto">
          <a:xfrm>
            <a:off x="3059113" y="2781300"/>
            <a:ext cx="2808287" cy="9747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nl-NL" sz="3600" kern="10" spc="720">
                <a:gradFill rotWithShape="1">
                  <a:gsLst>
                    <a:gs pos="0">
                      <a:srgbClr val="AAAAAA"/>
                    </a:gs>
                    <a:gs pos="100000">
                      <a:srgbClr val="FFFFFF"/>
                    </a:gs>
                  </a:gsLst>
                  <a:lin ang="5400000" scaled="1"/>
                </a:gradFill>
                <a:effectLst>
                  <a:outerShdw dist="45791" dir="3378596" algn="ctr" rotWithShape="0">
                    <a:srgbClr val="4D4D4D">
                      <a:alpha val="79999"/>
                    </a:srgbClr>
                  </a:outerShdw>
                </a:effectLst>
                <a:latin typeface="Arial Black"/>
              </a:rPr>
              <a:t>Einde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762000"/>
            <a:ext cx="7772400" cy="762000"/>
          </a:xfrm>
        </p:spPr>
        <p:txBody>
          <a:bodyPr/>
          <a:lstStyle/>
          <a:p>
            <a:pPr algn="l" eaLnBrk="1" hangingPunct="1"/>
            <a:r>
              <a:rPr lang="nl-NL" altLang="nl-NL" sz="3200" b="1" smtClean="0"/>
              <a:t>De productiestructuur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1676400"/>
            <a:ext cx="7696200" cy="4572000"/>
          </a:xfrm>
        </p:spPr>
        <p:txBody>
          <a:bodyPr/>
          <a:lstStyle/>
          <a:p>
            <a:pPr algn="l" eaLnBrk="1" hangingPunct="1"/>
            <a:r>
              <a:rPr lang="nl-NL" altLang="nl-NL" sz="1600" smtClean="0">
                <a:solidFill>
                  <a:srgbClr val="FFFF00"/>
                </a:solidFill>
                <a:cs typeface="Times New Roman" pitchFamily="18" charset="0"/>
              </a:rPr>
              <a:t>De bedrijfskolom</a:t>
            </a:r>
          </a:p>
          <a:p>
            <a:pPr algn="l" eaLnBrk="1" hangingPunct="1"/>
            <a:r>
              <a:rPr lang="nl-NL" altLang="nl-NL" sz="1600" smtClean="0">
                <a:solidFill>
                  <a:srgbClr val="FFFFFF"/>
                </a:solidFill>
                <a:cs typeface="Times New Roman" pitchFamily="18" charset="0"/>
              </a:rPr>
              <a:t>is de weg die een product aflegt van (oer)producent naar consument</a:t>
            </a:r>
          </a:p>
          <a:p>
            <a:pPr algn="l" eaLnBrk="1" hangingPunct="1"/>
            <a:r>
              <a:rPr lang="nl-NL" altLang="nl-NL" sz="1600" smtClean="0">
                <a:cs typeface="Times New Roman" pitchFamily="18" charset="0"/>
              </a:rPr>
              <a:t> </a:t>
            </a:r>
            <a:endParaRPr lang="nl-NL" altLang="nl-NL" sz="16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762000"/>
            <a:ext cx="7772400" cy="762000"/>
          </a:xfrm>
        </p:spPr>
        <p:txBody>
          <a:bodyPr/>
          <a:lstStyle/>
          <a:p>
            <a:pPr algn="l" eaLnBrk="1" hangingPunct="1"/>
            <a:r>
              <a:rPr lang="nl-NL" altLang="nl-NL" sz="3200" b="1" smtClean="0"/>
              <a:t>De productiestructuur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1676400"/>
            <a:ext cx="7696200" cy="4572000"/>
          </a:xfrm>
        </p:spPr>
        <p:txBody>
          <a:bodyPr/>
          <a:lstStyle/>
          <a:p>
            <a:pPr algn="l" eaLnBrk="1" hangingPunct="1"/>
            <a:r>
              <a:rPr lang="nl-NL" altLang="nl-NL" sz="1600" smtClean="0">
                <a:solidFill>
                  <a:srgbClr val="FFFF00"/>
                </a:solidFill>
                <a:cs typeface="Times New Roman" pitchFamily="18" charset="0"/>
              </a:rPr>
              <a:t>De bedrijfskolom</a:t>
            </a:r>
          </a:p>
          <a:p>
            <a:pPr algn="l" eaLnBrk="1" hangingPunct="1"/>
            <a:r>
              <a:rPr lang="nl-NL" altLang="nl-NL" sz="1600" smtClean="0">
                <a:solidFill>
                  <a:srgbClr val="FFFFFF"/>
                </a:solidFill>
                <a:cs typeface="Times New Roman" pitchFamily="18" charset="0"/>
              </a:rPr>
              <a:t>Dus hoe komt koffie van de plantages in Colombia uiteindelijk in de supermarkt  </a:t>
            </a:r>
            <a:endParaRPr lang="nl-NL" altLang="nl-NL" sz="1600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762000"/>
            <a:ext cx="7772400" cy="762000"/>
          </a:xfrm>
        </p:spPr>
        <p:txBody>
          <a:bodyPr/>
          <a:lstStyle/>
          <a:p>
            <a:pPr algn="l" eaLnBrk="1" hangingPunct="1"/>
            <a:r>
              <a:rPr lang="nl-NL" altLang="nl-NL" sz="3200" b="1" smtClean="0"/>
              <a:t>De productiestructuur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1676400"/>
            <a:ext cx="7696200" cy="4572000"/>
          </a:xfrm>
        </p:spPr>
        <p:txBody>
          <a:bodyPr/>
          <a:lstStyle/>
          <a:p>
            <a:pPr algn="l" eaLnBrk="1" hangingPunct="1"/>
            <a:r>
              <a:rPr lang="nl-NL" altLang="nl-NL" sz="1600" smtClean="0">
                <a:solidFill>
                  <a:srgbClr val="FFFF00"/>
                </a:solidFill>
                <a:cs typeface="Times New Roman" pitchFamily="18" charset="0"/>
              </a:rPr>
              <a:t>De bedrijfskolom</a:t>
            </a:r>
          </a:p>
          <a:p>
            <a:pPr algn="l" eaLnBrk="1" hangingPunct="1"/>
            <a:r>
              <a:rPr lang="nl-NL" altLang="nl-NL" sz="1600" smtClean="0">
                <a:solidFill>
                  <a:srgbClr val="FFFFFF"/>
                </a:solidFill>
                <a:cs typeface="Times New Roman" pitchFamily="18" charset="0"/>
              </a:rPr>
              <a:t>Schematisch:</a:t>
            </a:r>
          </a:p>
          <a:p>
            <a:pPr algn="l" eaLnBrk="1" hangingPunct="1"/>
            <a:r>
              <a:rPr lang="nl-NL" altLang="nl-NL" sz="1600" smtClean="0">
                <a:cs typeface="Times New Roman" pitchFamily="18" charset="0"/>
              </a:rPr>
              <a:t> </a:t>
            </a:r>
            <a:endParaRPr lang="nl-NL" altLang="nl-NL" sz="1600" smtClean="0"/>
          </a:p>
        </p:txBody>
      </p:sp>
      <p:graphicFrame>
        <p:nvGraphicFramePr>
          <p:cNvPr id="6" name="Diagram 5"/>
          <p:cNvGraphicFramePr/>
          <p:nvPr/>
        </p:nvGraphicFramePr>
        <p:xfrm>
          <a:off x="1403648" y="2420888"/>
          <a:ext cx="2759968" cy="3600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762000"/>
            <a:ext cx="7772400" cy="762000"/>
          </a:xfrm>
        </p:spPr>
        <p:txBody>
          <a:bodyPr/>
          <a:lstStyle/>
          <a:p>
            <a:pPr algn="l" eaLnBrk="1" hangingPunct="1"/>
            <a:r>
              <a:rPr lang="nl-NL" altLang="nl-NL" sz="3200" b="1" smtClean="0"/>
              <a:t>De productiestructuur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1676400"/>
            <a:ext cx="7696200" cy="4572000"/>
          </a:xfrm>
        </p:spPr>
        <p:txBody>
          <a:bodyPr/>
          <a:lstStyle/>
          <a:p>
            <a:pPr algn="l" eaLnBrk="1" hangingPunct="1"/>
            <a:r>
              <a:rPr lang="nl-NL" altLang="nl-NL" sz="1600" smtClean="0">
                <a:solidFill>
                  <a:srgbClr val="FFFF00"/>
                </a:solidFill>
                <a:cs typeface="Times New Roman" pitchFamily="18" charset="0"/>
              </a:rPr>
              <a:t>De bedrijfskolom</a:t>
            </a:r>
          </a:p>
          <a:p>
            <a:pPr algn="l" eaLnBrk="1" hangingPunct="1"/>
            <a:r>
              <a:rPr lang="nl-NL" altLang="nl-NL" sz="1600" smtClean="0">
                <a:solidFill>
                  <a:srgbClr val="FFFFFF"/>
                </a:solidFill>
                <a:cs typeface="Times New Roman" pitchFamily="18" charset="0"/>
              </a:rPr>
              <a:t>In geval van koffie:</a:t>
            </a:r>
          </a:p>
          <a:p>
            <a:pPr algn="l" eaLnBrk="1" hangingPunct="1"/>
            <a:r>
              <a:rPr lang="nl-NL" altLang="nl-NL" sz="1600" smtClean="0">
                <a:cs typeface="Times New Roman" pitchFamily="18" charset="0"/>
              </a:rPr>
              <a:t> </a:t>
            </a:r>
            <a:endParaRPr lang="nl-NL" altLang="nl-NL" sz="1600" smtClean="0"/>
          </a:p>
        </p:txBody>
      </p:sp>
      <p:graphicFrame>
        <p:nvGraphicFramePr>
          <p:cNvPr id="13" name="Diagram 12"/>
          <p:cNvGraphicFramePr/>
          <p:nvPr/>
        </p:nvGraphicFramePr>
        <p:xfrm>
          <a:off x="1403648" y="2420888"/>
          <a:ext cx="2759968" cy="3600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762000"/>
            <a:ext cx="7772400" cy="762000"/>
          </a:xfrm>
        </p:spPr>
        <p:txBody>
          <a:bodyPr/>
          <a:lstStyle/>
          <a:p>
            <a:pPr algn="l" eaLnBrk="1" hangingPunct="1"/>
            <a:r>
              <a:rPr lang="nl-NL" altLang="nl-NL" sz="3200" b="1" smtClean="0"/>
              <a:t>De productiestructuur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1676400"/>
            <a:ext cx="7696200" cy="5065713"/>
          </a:xfrm>
        </p:spPr>
        <p:txBody>
          <a:bodyPr/>
          <a:lstStyle/>
          <a:p>
            <a:pPr algn="l" eaLnBrk="1" hangingPunct="1"/>
            <a:r>
              <a:rPr lang="nl-NL" altLang="nl-NL" sz="1600" smtClean="0">
                <a:solidFill>
                  <a:srgbClr val="FFFF00"/>
                </a:solidFill>
                <a:cs typeface="Times New Roman" pitchFamily="18" charset="0"/>
              </a:rPr>
              <a:t>De bedrijfskolom</a:t>
            </a:r>
          </a:p>
          <a:p>
            <a:pPr algn="l" eaLnBrk="1" hangingPunct="1"/>
            <a:r>
              <a:rPr lang="nl-NL" altLang="nl-NL" sz="1600" smtClean="0">
                <a:solidFill>
                  <a:srgbClr val="FFFFFF"/>
                </a:solidFill>
                <a:cs typeface="Times New Roman" pitchFamily="18" charset="0"/>
              </a:rPr>
              <a:t>Schematisch:</a:t>
            </a: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r>
              <a:rPr lang="nl-NL" altLang="nl-NL" sz="1600" smtClean="0">
                <a:solidFill>
                  <a:srgbClr val="FFFFFF"/>
                </a:solidFill>
                <a:cs typeface="Times New Roman" pitchFamily="18" charset="0"/>
              </a:rPr>
              <a:t>Een van bovenstaande schakels behoort niet tot de bedrijfskolom</a:t>
            </a: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r>
              <a:rPr lang="nl-NL" altLang="nl-NL" sz="1600" smtClean="0">
                <a:cs typeface="Times New Roman" pitchFamily="18" charset="0"/>
              </a:rPr>
              <a:t> </a:t>
            </a:r>
            <a:endParaRPr lang="nl-NL" altLang="nl-NL" sz="1600" smtClean="0"/>
          </a:p>
        </p:txBody>
      </p:sp>
      <p:graphicFrame>
        <p:nvGraphicFramePr>
          <p:cNvPr id="6" name="Diagram 5"/>
          <p:cNvGraphicFramePr/>
          <p:nvPr/>
        </p:nvGraphicFramePr>
        <p:xfrm>
          <a:off x="1403648" y="2420888"/>
          <a:ext cx="2759968" cy="3600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762000"/>
            <a:ext cx="7772400" cy="762000"/>
          </a:xfrm>
        </p:spPr>
        <p:txBody>
          <a:bodyPr/>
          <a:lstStyle/>
          <a:p>
            <a:pPr algn="l" eaLnBrk="1" hangingPunct="1"/>
            <a:r>
              <a:rPr lang="nl-NL" altLang="nl-NL" sz="3200" b="1" smtClean="0"/>
              <a:t>De productiestructuur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1676400"/>
            <a:ext cx="8134350" cy="5065713"/>
          </a:xfrm>
        </p:spPr>
        <p:txBody>
          <a:bodyPr/>
          <a:lstStyle/>
          <a:p>
            <a:pPr algn="l" eaLnBrk="1" hangingPunct="1"/>
            <a:r>
              <a:rPr lang="nl-NL" altLang="nl-NL" sz="1600" smtClean="0">
                <a:solidFill>
                  <a:srgbClr val="FFFF00"/>
                </a:solidFill>
                <a:cs typeface="Times New Roman" pitchFamily="18" charset="0"/>
              </a:rPr>
              <a:t>De bedrijfskolom</a:t>
            </a:r>
          </a:p>
          <a:p>
            <a:pPr algn="l" eaLnBrk="1" hangingPunct="1"/>
            <a:r>
              <a:rPr lang="nl-NL" altLang="nl-NL" sz="1600" smtClean="0">
                <a:solidFill>
                  <a:srgbClr val="FFFFFF"/>
                </a:solidFill>
                <a:cs typeface="Times New Roman" pitchFamily="18" charset="0"/>
              </a:rPr>
              <a:t>Schematisch:</a:t>
            </a: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r>
              <a:rPr lang="nl-NL" altLang="nl-NL" sz="1600" smtClean="0">
                <a:solidFill>
                  <a:srgbClr val="FFFFFF"/>
                </a:solidFill>
                <a:cs typeface="Times New Roman" pitchFamily="18" charset="0"/>
              </a:rPr>
              <a:t>De consument behoort natuurlijk niet tot de bedrijfskolom  …een consument is geen bedrijf </a:t>
            </a:r>
            <a:endParaRPr lang="nl-NL" altLang="nl-NL" sz="1600" smtClean="0">
              <a:solidFill>
                <a:srgbClr val="FFFFFF"/>
              </a:solidFill>
            </a:endParaRPr>
          </a:p>
          <a:p>
            <a:pPr algn="l" eaLnBrk="1" hangingPunct="1"/>
            <a:endParaRPr lang="nl-NL" altLang="nl-NL" sz="1600" smtClean="0">
              <a:solidFill>
                <a:srgbClr val="FFFFFF"/>
              </a:solidFill>
              <a:cs typeface="Times New Roman" pitchFamily="18" charset="0"/>
            </a:endParaRPr>
          </a:p>
          <a:p>
            <a:pPr algn="l" eaLnBrk="1" hangingPunct="1"/>
            <a:r>
              <a:rPr lang="nl-NL" altLang="nl-NL" sz="1600" smtClean="0">
                <a:cs typeface="Times New Roman" pitchFamily="18" charset="0"/>
              </a:rPr>
              <a:t> </a:t>
            </a:r>
            <a:endParaRPr lang="nl-NL" altLang="nl-NL" sz="1600" smtClean="0"/>
          </a:p>
        </p:txBody>
      </p:sp>
      <p:graphicFrame>
        <p:nvGraphicFramePr>
          <p:cNvPr id="6" name="Diagram 5"/>
          <p:cNvGraphicFramePr/>
          <p:nvPr/>
        </p:nvGraphicFramePr>
        <p:xfrm>
          <a:off x="1403648" y="2420888"/>
          <a:ext cx="2759968" cy="3600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inten">
  <a:themeElements>
    <a:clrScheme name="Linten 1">
      <a:dk1>
        <a:srgbClr val="220011"/>
      </a:dk1>
      <a:lt1>
        <a:srgbClr val="FFFFCC"/>
      </a:lt1>
      <a:dk2>
        <a:srgbClr val="660033"/>
      </a:dk2>
      <a:lt2>
        <a:srgbClr val="FFCC00"/>
      </a:lt2>
      <a:accent1>
        <a:srgbClr val="CC0099"/>
      </a:accent1>
      <a:accent2>
        <a:srgbClr val="56002B"/>
      </a:accent2>
      <a:accent3>
        <a:srgbClr val="B8AAAD"/>
      </a:accent3>
      <a:accent4>
        <a:srgbClr val="DADAAE"/>
      </a:accent4>
      <a:accent5>
        <a:srgbClr val="E2AACA"/>
      </a:accent5>
      <a:accent6>
        <a:srgbClr val="4D0026"/>
      </a:accent6>
      <a:hlink>
        <a:srgbClr val="9C004E"/>
      </a:hlink>
      <a:folHlink>
        <a:srgbClr val="FF6600"/>
      </a:folHlink>
    </a:clrScheme>
    <a:fontScheme name="Linte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NL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NL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Linten 1">
        <a:dk1>
          <a:srgbClr val="220011"/>
        </a:dk1>
        <a:lt1>
          <a:srgbClr val="FFFFCC"/>
        </a:lt1>
        <a:dk2>
          <a:srgbClr val="660033"/>
        </a:dk2>
        <a:lt2>
          <a:srgbClr val="FFCC00"/>
        </a:lt2>
        <a:accent1>
          <a:srgbClr val="CC0099"/>
        </a:accent1>
        <a:accent2>
          <a:srgbClr val="56002B"/>
        </a:accent2>
        <a:accent3>
          <a:srgbClr val="B8AAAD"/>
        </a:accent3>
        <a:accent4>
          <a:srgbClr val="DADAAE"/>
        </a:accent4>
        <a:accent5>
          <a:srgbClr val="E2AACA"/>
        </a:accent5>
        <a:accent6>
          <a:srgbClr val="4D0026"/>
        </a:accent6>
        <a:hlink>
          <a:srgbClr val="9C004E"/>
        </a:hlink>
        <a:folHlink>
          <a:srgbClr val="FF66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inten 2">
        <a:dk1>
          <a:srgbClr val="001600"/>
        </a:dk1>
        <a:lt1>
          <a:srgbClr val="669900"/>
        </a:lt1>
        <a:dk2>
          <a:srgbClr val="000000"/>
        </a:dk2>
        <a:lt2>
          <a:srgbClr val="006600"/>
        </a:lt2>
        <a:accent1>
          <a:srgbClr val="336600"/>
        </a:accent1>
        <a:accent2>
          <a:srgbClr val="89BA00"/>
        </a:accent2>
        <a:accent3>
          <a:srgbClr val="B8CAAA"/>
        </a:accent3>
        <a:accent4>
          <a:srgbClr val="001100"/>
        </a:accent4>
        <a:accent5>
          <a:srgbClr val="ADB8AA"/>
        </a:accent5>
        <a:accent6>
          <a:srgbClr val="7CA800"/>
        </a:accent6>
        <a:hlink>
          <a:srgbClr val="FFCC00"/>
        </a:hlink>
        <a:folHlink>
          <a:srgbClr val="FF7C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inten 3">
        <a:dk1>
          <a:srgbClr val="000000"/>
        </a:dk1>
        <a:lt1>
          <a:srgbClr val="B2B2B2"/>
        </a:lt1>
        <a:dk2>
          <a:srgbClr val="000000"/>
        </a:dk2>
        <a:lt2>
          <a:srgbClr val="777777"/>
        </a:lt2>
        <a:accent1>
          <a:srgbClr val="CBCBCB"/>
        </a:accent1>
        <a:accent2>
          <a:srgbClr val="969696"/>
        </a:accent2>
        <a:accent3>
          <a:srgbClr val="D5D5D5"/>
        </a:accent3>
        <a:accent4>
          <a:srgbClr val="000000"/>
        </a:accent4>
        <a:accent5>
          <a:srgbClr val="E2E2E2"/>
        </a:accent5>
        <a:accent6>
          <a:srgbClr val="878787"/>
        </a:accent6>
        <a:hlink>
          <a:srgbClr val="333333"/>
        </a:hlink>
        <a:folHlink>
          <a:srgbClr val="77777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inten 4">
        <a:dk1>
          <a:srgbClr val="000F1E"/>
        </a:dk1>
        <a:lt1>
          <a:srgbClr val="FFFFFF"/>
        </a:lt1>
        <a:dk2>
          <a:srgbClr val="003366"/>
        </a:dk2>
        <a:lt2>
          <a:srgbClr val="33CCCC"/>
        </a:lt2>
        <a:accent1>
          <a:srgbClr val="006699"/>
        </a:accent1>
        <a:accent2>
          <a:srgbClr val="003366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2D5C"/>
        </a:accent6>
        <a:hlink>
          <a:srgbClr val="0099CC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inten 5">
        <a:dk1>
          <a:srgbClr val="002F2E"/>
        </a:dk1>
        <a:lt1>
          <a:srgbClr val="FFFFFF"/>
        </a:lt1>
        <a:dk2>
          <a:srgbClr val="008080"/>
        </a:dk2>
        <a:lt2>
          <a:srgbClr val="66FFCC"/>
        </a:lt2>
        <a:accent1>
          <a:srgbClr val="0099CC"/>
        </a:accent1>
        <a:accent2>
          <a:srgbClr val="005250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4948"/>
        </a:accent6>
        <a:hlink>
          <a:srgbClr val="00CC99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inten 6">
        <a:dk1>
          <a:srgbClr val="000022"/>
        </a:dk1>
        <a:lt1>
          <a:srgbClr val="FFFFFF"/>
        </a:lt1>
        <a:dk2>
          <a:srgbClr val="000066"/>
        </a:dk2>
        <a:lt2>
          <a:srgbClr val="FFCC00"/>
        </a:lt2>
        <a:accent1>
          <a:srgbClr val="666699"/>
        </a:accent1>
        <a:accent2>
          <a:srgbClr val="000048"/>
        </a:accent2>
        <a:accent3>
          <a:srgbClr val="AAAAB8"/>
        </a:accent3>
        <a:accent4>
          <a:srgbClr val="DADADA"/>
        </a:accent4>
        <a:accent5>
          <a:srgbClr val="B8B8CA"/>
        </a:accent5>
        <a:accent6>
          <a:srgbClr val="000040"/>
        </a:accent6>
        <a:hlink>
          <a:srgbClr val="9999FF"/>
        </a:hlink>
        <a:folHlink>
          <a:srgbClr val="000099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Designs\Linten.pot</Template>
  <TotalTime>390</TotalTime>
  <Words>784</Words>
  <Application>Microsoft Office PowerPoint</Application>
  <PresentationFormat>Diavoorstelling (4:3)</PresentationFormat>
  <Paragraphs>651</Paragraphs>
  <Slides>37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37</vt:i4>
      </vt:variant>
    </vt:vector>
  </HeadingPairs>
  <TitlesOfParts>
    <vt:vector size="41" baseType="lpstr">
      <vt:lpstr>Times New Roman</vt:lpstr>
      <vt:lpstr>Arial</vt:lpstr>
      <vt:lpstr>Calibri</vt:lpstr>
      <vt:lpstr>Linten</vt:lpstr>
      <vt:lpstr>De productiestructuur</vt:lpstr>
      <vt:lpstr>De productiestructuur</vt:lpstr>
      <vt:lpstr>De productiestructuur</vt:lpstr>
      <vt:lpstr>De productiestructuur</vt:lpstr>
      <vt:lpstr>De productiestructuur</vt:lpstr>
      <vt:lpstr>De productiestructuur</vt:lpstr>
      <vt:lpstr>De productiestructuur</vt:lpstr>
      <vt:lpstr>De productiestructuur</vt:lpstr>
      <vt:lpstr>De productiestructuur</vt:lpstr>
      <vt:lpstr>De productiestructuur</vt:lpstr>
      <vt:lpstr>De productiestructuur</vt:lpstr>
      <vt:lpstr>De productiestructuur</vt:lpstr>
      <vt:lpstr>De productiestructuur</vt:lpstr>
      <vt:lpstr>De productiestructuur</vt:lpstr>
      <vt:lpstr>De productiestructuur</vt:lpstr>
      <vt:lpstr>De productiestructuur</vt:lpstr>
      <vt:lpstr>De productiestructuur</vt:lpstr>
      <vt:lpstr>De productiestructuur</vt:lpstr>
      <vt:lpstr>De productiestructuur</vt:lpstr>
      <vt:lpstr>De productiestructuur</vt:lpstr>
      <vt:lpstr>De productiestructuur</vt:lpstr>
      <vt:lpstr>De productiestructuur</vt:lpstr>
      <vt:lpstr>De productiestructuur</vt:lpstr>
      <vt:lpstr>De productiestructuur</vt:lpstr>
      <vt:lpstr>De productiestructuur</vt:lpstr>
      <vt:lpstr>De productiestructuur</vt:lpstr>
      <vt:lpstr>De productiestructuur</vt:lpstr>
      <vt:lpstr>De productiestructuur</vt:lpstr>
      <vt:lpstr>De productiestructuur</vt:lpstr>
      <vt:lpstr>De productiestructuur</vt:lpstr>
      <vt:lpstr>De productiestructuur</vt:lpstr>
      <vt:lpstr>De productiestructuur</vt:lpstr>
      <vt:lpstr>De productiestructuur</vt:lpstr>
      <vt:lpstr>De productiestructuur</vt:lpstr>
      <vt:lpstr>De productiestructuur</vt:lpstr>
      <vt:lpstr>De productiestructuur</vt:lpstr>
      <vt:lpstr>PowerPoint-presentatie</vt:lpstr>
    </vt:vector>
  </TitlesOfParts>
  <Company>zuininga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Bedrijfskolom</dc:title>
  <dc:creator>F.J Roelfsema</dc:creator>
  <cp:lastModifiedBy>Roelfsema</cp:lastModifiedBy>
  <cp:revision>30</cp:revision>
  <dcterms:created xsi:type="dcterms:W3CDTF">2006-10-26T19:07:53Z</dcterms:created>
  <dcterms:modified xsi:type="dcterms:W3CDTF">2014-04-15T19:21:38Z</dcterms:modified>
</cp:coreProperties>
</file>